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59" r:id="rId3"/>
    <p:sldId id="263" r:id="rId4"/>
    <p:sldId id="264" r:id="rId5"/>
    <p:sldId id="260" r:id="rId6"/>
    <p:sldId id="266" r:id="rId7"/>
    <p:sldId id="267" r:id="rId8"/>
    <p:sldId id="268" r:id="rId9"/>
    <p:sldId id="269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14" autoAdjust="0"/>
    <p:restoredTop sz="94660"/>
  </p:normalViewPr>
  <p:slideViewPr>
    <p:cSldViewPr snapToGrid="0">
      <p:cViewPr>
        <p:scale>
          <a:sx n="75" d="100"/>
          <a:sy n="75" d="100"/>
        </p:scale>
        <p:origin x="360" y="4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Folha1!$C$2:$C$11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Folha1!$A$2:$A$11</c:f>
              <c:strCache>
                <c:ptCount val="10"/>
                <c:pt idx="0">
                  <c:v>Papers (Intern.)</c:v>
                </c:pt>
                <c:pt idx="1">
                  <c:v>Papers (National)</c:v>
                </c:pt>
                <c:pt idx="2">
                  <c:v>Conferences (Intern.)</c:v>
                </c:pt>
                <c:pt idx="3">
                  <c:v>Conferences (National)</c:v>
                </c:pt>
                <c:pt idx="4">
                  <c:v>Reports</c:v>
                </c:pt>
                <c:pt idx="5">
                  <c:v>PhD Theses</c:v>
                </c:pt>
                <c:pt idx="6">
                  <c:v>Master Theses</c:v>
                </c:pt>
                <c:pt idx="7">
                  <c:v>Software</c:v>
                </c:pt>
                <c:pt idx="8">
                  <c:v>Prototypes</c:v>
                </c:pt>
                <c:pt idx="9">
                  <c:v>Patents</c:v>
                </c:pt>
              </c:strCache>
            </c:strRef>
          </c:cat>
          <c:val>
            <c:numRef>
              <c:f>Folha1!$D$2:$D$11</c:f>
              <c:numCache>
                <c:formatCode>General</c:formatCode>
                <c:ptCount val="10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370988536"/>
        <c:axId val="370986576"/>
      </c:barChart>
      <c:catAx>
        <c:axId val="370988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370986576"/>
        <c:crosses val="autoZero"/>
        <c:auto val="1"/>
        <c:lblAlgn val="ctr"/>
        <c:lblOffset val="100"/>
        <c:noMultiLvlLbl val="0"/>
      </c:catAx>
      <c:valAx>
        <c:axId val="37098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3709885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6503347745282804"/>
                  <c:y val="-8.193080136888852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4708295885448"/>
                      <c:h val="0.13659665671769655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4.8380905511811022E-3"/>
                  <c:y val="-3.5184547244094489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3.1809707699458122E-4"/>
                  <c:y val="-6.6067572578358449E-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6263123359587689E-4"/>
                  <c:y val="-1.817322834645669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1.83392788533281E-2"/>
                  <c:y val="1.47922725416074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1.737491843619882E-2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Human Resourses</c:v>
                </c:pt>
                <c:pt idx="1">
                  <c:v>Equipment</c:v>
                </c:pt>
                <c:pt idx="2">
                  <c:v>Services</c:v>
                </c:pt>
                <c:pt idx="3">
                  <c:v>Missions</c:v>
                </c:pt>
                <c:pt idx="4">
                  <c:v>Overheads</c:v>
                </c:pt>
                <c:pt idx="5">
                  <c:v>Patents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32555.52</c:v>
                </c:pt>
                <c:pt idx="1">
                  <c:v>19300</c:v>
                </c:pt>
                <c:pt idx="2">
                  <c:v>18500</c:v>
                </c:pt>
                <c:pt idx="3">
                  <c:v>18300</c:v>
                </c:pt>
                <c:pt idx="4">
                  <c:v>14871.1</c:v>
                </c:pt>
                <c:pt idx="5">
                  <c:v>5000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2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1D9D0-59AC-4E78-AFB3-07820C7912D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953C9277-2842-4780-B4E9-C7AAA1258594}">
      <dgm:prSet phldrT="[Texto]"/>
      <dgm:spPr/>
      <dgm:t>
        <a:bodyPr/>
        <a:lstStyle/>
        <a:p>
          <a:r>
            <a:rPr lang="pt-PT" dirty="0" smtClean="0"/>
            <a:t>Dr. António Balula</a:t>
          </a:r>
          <a:endParaRPr lang="pt-PT" dirty="0"/>
        </a:p>
      </dgm:t>
    </dgm:pt>
    <dgm:pt modelId="{0DBD25CD-8735-421F-826E-DC7B6D401A7F}" type="parTrans" cxnId="{81633393-BE62-4445-B18A-4BBF5A59DFFF}">
      <dgm:prSet/>
      <dgm:spPr/>
      <dgm:t>
        <a:bodyPr/>
        <a:lstStyle/>
        <a:p>
          <a:endParaRPr lang="pt-PT"/>
        </a:p>
      </dgm:t>
    </dgm:pt>
    <dgm:pt modelId="{B4176629-358B-4BC8-BC81-BE2077016306}" type="sibTrans" cxnId="{81633393-BE62-4445-B18A-4BBF5A59DFFF}">
      <dgm:prSet/>
      <dgm:spPr/>
      <dgm:t>
        <a:bodyPr/>
        <a:lstStyle/>
        <a:p>
          <a:endParaRPr lang="pt-PT"/>
        </a:p>
      </dgm:t>
    </dgm:pt>
    <dgm:pt modelId="{4F6F878D-FF01-43F3-A316-4FF5821F90C8}">
      <dgm:prSet phldrT="[Texto]"/>
      <dgm:spPr/>
      <dgm:t>
        <a:bodyPr/>
        <a:lstStyle/>
        <a:p>
          <a:r>
            <a:rPr lang="pt-PT" dirty="0" err="1" smtClean="0"/>
            <a:t>Francesca</a:t>
          </a:r>
          <a:r>
            <a:rPr lang="pt-PT" dirty="0" smtClean="0"/>
            <a:t> </a:t>
          </a:r>
          <a:r>
            <a:rPr lang="pt-PT" dirty="0" err="1" smtClean="0"/>
            <a:t>Malakova</a:t>
          </a:r>
          <a:endParaRPr lang="pt-PT" dirty="0"/>
        </a:p>
      </dgm:t>
    </dgm:pt>
    <dgm:pt modelId="{14EABAF6-06C5-4120-AD34-E5461BE16973}" type="parTrans" cxnId="{5C473EC1-F176-4D1E-A099-4F210412C1DA}">
      <dgm:prSet/>
      <dgm:spPr/>
      <dgm:t>
        <a:bodyPr/>
        <a:lstStyle/>
        <a:p>
          <a:endParaRPr lang="pt-PT"/>
        </a:p>
      </dgm:t>
    </dgm:pt>
    <dgm:pt modelId="{1FCEF0D4-957E-41DD-90A4-A2D7183A5415}" type="sibTrans" cxnId="{5C473EC1-F176-4D1E-A099-4F210412C1DA}">
      <dgm:prSet/>
      <dgm:spPr/>
      <dgm:t>
        <a:bodyPr/>
        <a:lstStyle/>
        <a:p>
          <a:endParaRPr lang="pt-PT"/>
        </a:p>
      </dgm:t>
    </dgm:pt>
    <dgm:pt modelId="{0BA56F6C-EFFF-4E2E-A6BF-568F57C92F97}">
      <dgm:prSet phldrT="[Texto]"/>
      <dgm:spPr/>
      <dgm:t>
        <a:bodyPr/>
        <a:lstStyle/>
        <a:p>
          <a:r>
            <a:rPr lang="pt-PT" dirty="0" smtClean="0"/>
            <a:t>B. Iniciação Científica</a:t>
          </a:r>
          <a:endParaRPr lang="pt-PT" dirty="0"/>
        </a:p>
      </dgm:t>
    </dgm:pt>
    <dgm:pt modelId="{FF9206F2-6717-4922-8BE2-5377B090C5C1}" type="parTrans" cxnId="{56CB880F-15FF-4F74-AC38-2E3E6750B788}">
      <dgm:prSet/>
      <dgm:spPr/>
      <dgm:t>
        <a:bodyPr/>
        <a:lstStyle/>
        <a:p>
          <a:endParaRPr lang="pt-PT"/>
        </a:p>
      </dgm:t>
    </dgm:pt>
    <dgm:pt modelId="{8B3971D1-FE0B-44AE-85F3-C15619C7A9E1}" type="sibTrans" cxnId="{56CB880F-15FF-4F74-AC38-2E3E6750B788}">
      <dgm:prSet/>
      <dgm:spPr/>
      <dgm:t>
        <a:bodyPr/>
        <a:lstStyle/>
        <a:p>
          <a:endParaRPr lang="pt-PT"/>
        </a:p>
      </dgm:t>
    </dgm:pt>
    <dgm:pt modelId="{5A78AA7D-BE5B-4FF0-B8EE-DAFFF6E8EED3}">
      <dgm:prSet phldrT="[Texto]"/>
      <dgm:spPr/>
      <dgm:t>
        <a:bodyPr/>
        <a:lstStyle/>
        <a:p>
          <a:r>
            <a:rPr lang="pt-PT" dirty="0" smtClean="0"/>
            <a:t>Dr. Pedro Ribeiro</a:t>
          </a:r>
          <a:endParaRPr lang="pt-PT" dirty="0"/>
        </a:p>
      </dgm:t>
    </dgm:pt>
    <dgm:pt modelId="{AE9EFBF3-807D-4594-9E27-775286879FAF}" type="parTrans" cxnId="{255477FF-78E7-4976-8815-1EEA29E7D4FC}">
      <dgm:prSet/>
      <dgm:spPr/>
      <dgm:t>
        <a:bodyPr/>
        <a:lstStyle/>
        <a:p>
          <a:endParaRPr lang="pt-PT"/>
        </a:p>
      </dgm:t>
    </dgm:pt>
    <dgm:pt modelId="{1C2C94FB-509B-45DD-A8D2-6489A5FBAFAA}" type="sibTrans" cxnId="{255477FF-78E7-4976-8815-1EEA29E7D4FC}">
      <dgm:prSet/>
      <dgm:spPr/>
      <dgm:t>
        <a:bodyPr/>
        <a:lstStyle/>
        <a:p>
          <a:endParaRPr lang="pt-PT"/>
        </a:p>
      </dgm:t>
    </dgm:pt>
    <dgm:pt modelId="{6061072D-FDCA-4741-A987-4EDF15157B27}">
      <dgm:prSet phldrT="[Texto]"/>
      <dgm:spPr/>
      <dgm:t>
        <a:bodyPr/>
        <a:lstStyle/>
        <a:p>
          <a:r>
            <a:rPr lang="pt-PT" dirty="0" err="1" smtClean="0"/>
            <a:t>Francesca</a:t>
          </a:r>
          <a:r>
            <a:rPr lang="pt-PT" dirty="0" smtClean="0"/>
            <a:t> </a:t>
          </a:r>
          <a:r>
            <a:rPr lang="pt-PT" dirty="0" err="1" smtClean="0"/>
            <a:t>Malakova</a:t>
          </a:r>
          <a:endParaRPr lang="pt-PT" dirty="0"/>
        </a:p>
      </dgm:t>
    </dgm:pt>
    <dgm:pt modelId="{9863475C-9A8A-448D-8E27-70EEC2FF2037}" type="parTrans" cxnId="{89F67F45-B385-4F70-9FAC-B2A35E8C00EA}">
      <dgm:prSet/>
      <dgm:spPr/>
      <dgm:t>
        <a:bodyPr/>
        <a:lstStyle/>
        <a:p>
          <a:endParaRPr lang="pt-PT"/>
        </a:p>
      </dgm:t>
    </dgm:pt>
    <dgm:pt modelId="{F0BB0D82-EA5B-4487-9638-806BF77680EF}" type="sibTrans" cxnId="{89F67F45-B385-4F70-9FAC-B2A35E8C00EA}">
      <dgm:prSet/>
      <dgm:spPr/>
      <dgm:t>
        <a:bodyPr/>
        <a:lstStyle/>
        <a:p>
          <a:endParaRPr lang="pt-PT"/>
        </a:p>
      </dgm:t>
    </dgm:pt>
    <dgm:pt modelId="{705651E9-68DA-4561-9CF9-8DEDF377A143}">
      <dgm:prSet phldrT="[Texto]"/>
      <dgm:spPr/>
      <dgm:t>
        <a:bodyPr/>
        <a:lstStyle/>
        <a:p>
          <a:r>
            <a:rPr lang="pt-PT" dirty="0" smtClean="0"/>
            <a:t>Dr. </a:t>
          </a:r>
          <a:r>
            <a:rPr lang="pt-PT" dirty="0" err="1" smtClean="0"/>
            <a:t>Luis</a:t>
          </a:r>
          <a:r>
            <a:rPr lang="pt-PT" dirty="0" smtClean="0"/>
            <a:t> Macedo</a:t>
          </a:r>
          <a:endParaRPr lang="pt-PT" dirty="0"/>
        </a:p>
      </dgm:t>
    </dgm:pt>
    <dgm:pt modelId="{D495D353-822A-417D-BB13-CBFD71919E56}" type="parTrans" cxnId="{F56317DD-EA25-4213-8D69-72BC451F0D3B}">
      <dgm:prSet/>
      <dgm:spPr/>
      <dgm:t>
        <a:bodyPr/>
        <a:lstStyle/>
        <a:p>
          <a:endParaRPr lang="pt-PT"/>
        </a:p>
      </dgm:t>
    </dgm:pt>
    <dgm:pt modelId="{3D752178-EECB-4690-BD57-B817A603045D}" type="sibTrans" cxnId="{F56317DD-EA25-4213-8D69-72BC451F0D3B}">
      <dgm:prSet/>
      <dgm:spPr/>
      <dgm:t>
        <a:bodyPr/>
        <a:lstStyle/>
        <a:p>
          <a:endParaRPr lang="pt-PT"/>
        </a:p>
      </dgm:t>
    </dgm:pt>
    <dgm:pt modelId="{2C4BDB5F-1959-4135-8FD7-DF9C9D8DC573}">
      <dgm:prSet phldrT="[Texto]"/>
      <dgm:spPr/>
      <dgm:t>
        <a:bodyPr/>
        <a:lstStyle/>
        <a:p>
          <a:r>
            <a:rPr lang="pt-PT" dirty="0" smtClean="0"/>
            <a:t>B. Licenciado 1</a:t>
          </a:r>
          <a:endParaRPr lang="pt-PT" dirty="0"/>
        </a:p>
      </dgm:t>
    </dgm:pt>
    <dgm:pt modelId="{5D9554F7-206D-4DFF-A518-5EC36986F29A}" type="parTrans" cxnId="{3A163AFC-EAF3-4FA9-9286-04AFFC2F393D}">
      <dgm:prSet/>
      <dgm:spPr/>
      <dgm:t>
        <a:bodyPr/>
        <a:lstStyle/>
        <a:p>
          <a:endParaRPr lang="pt-PT"/>
        </a:p>
      </dgm:t>
    </dgm:pt>
    <dgm:pt modelId="{685C1184-391A-48D0-A790-C9E2161FC873}" type="sibTrans" cxnId="{3A163AFC-EAF3-4FA9-9286-04AFFC2F393D}">
      <dgm:prSet/>
      <dgm:spPr/>
      <dgm:t>
        <a:bodyPr/>
        <a:lstStyle/>
        <a:p>
          <a:endParaRPr lang="pt-PT"/>
        </a:p>
      </dgm:t>
    </dgm:pt>
    <dgm:pt modelId="{A944F1B2-0A7D-4F01-B816-71C90B555E01}">
      <dgm:prSet phldrT="[Texto]"/>
      <dgm:spPr/>
      <dgm:t>
        <a:bodyPr/>
        <a:lstStyle/>
        <a:p>
          <a:r>
            <a:rPr lang="pt-PT" dirty="0" err="1" smtClean="0"/>
            <a:t>Pancráceo</a:t>
          </a:r>
          <a:r>
            <a:rPr lang="pt-PT" dirty="0" smtClean="0"/>
            <a:t> Silva</a:t>
          </a:r>
          <a:endParaRPr lang="pt-PT" dirty="0"/>
        </a:p>
      </dgm:t>
    </dgm:pt>
    <dgm:pt modelId="{DB73A66F-6F1D-438E-BD92-12CFD50DD6DD}" type="parTrans" cxnId="{CCB5BE8C-EF3C-40F0-B41C-6DA2A08FEC36}">
      <dgm:prSet/>
      <dgm:spPr/>
      <dgm:t>
        <a:bodyPr/>
        <a:lstStyle/>
        <a:p>
          <a:endParaRPr lang="pt-PT"/>
        </a:p>
      </dgm:t>
    </dgm:pt>
    <dgm:pt modelId="{D71EE748-FC70-4604-8650-4DA92BAC9031}" type="sibTrans" cxnId="{CCB5BE8C-EF3C-40F0-B41C-6DA2A08FEC36}">
      <dgm:prSet/>
      <dgm:spPr/>
      <dgm:t>
        <a:bodyPr/>
        <a:lstStyle/>
        <a:p>
          <a:endParaRPr lang="pt-PT"/>
        </a:p>
      </dgm:t>
    </dgm:pt>
    <dgm:pt modelId="{768E6520-8129-4F60-895B-44146EA3EE06}">
      <dgm:prSet phldrT="[Texto]"/>
      <dgm:spPr/>
      <dgm:t>
        <a:bodyPr/>
        <a:lstStyle/>
        <a:p>
          <a:r>
            <a:rPr lang="pt-PT" dirty="0" smtClean="0"/>
            <a:t>B. Licenciado 2</a:t>
          </a:r>
          <a:endParaRPr lang="pt-PT" dirty="0"/>
        </a:p>
      </dgm:t>
    </dgm:pt>
    <dgm:pt modelId="{6C240B08-87B4-4351-A458-E2B0A514F0B7}" type="parTrans" cxnId="{142D739D-9646-435D-83E7-CF5C33A07EFB}">
      <dgm:prSet/>
      <dgm:spPr/>
      <dgm:t>
        <a:bodyPr/>
        <a:lstStyle/>
        <a:p>
          <a:endParaRPr lang="pt-PT"/>
        </a:p>
      </dgm:t>
    </dgm:pt>
    <dgm:pt modelId="{C2330A0F-35EC-4C4D-9481-25603C577DCA}" type="sibTrans" cxnId="{142D739D-9646-435D-83E7-CF5C33A07EFB}">
      <dgm:prSet/>
      <dgm:spPr/>
      <dgm:t>
        <a:bodyPr/>
        <a:lstStyle/>
        <a:p>
          <a:endParaRPr lang="pt-PT"/>
        </a:p>
      </dgm:t>
    </dgm:pt>
    <dgm:pt modelId="{A6737C6E-9EC3-4381-97B3-66CCCB0AE9FB}">
      <dgm:prSet phldrT="[Texto]"/>
      <dgm:spPr/>
      <dgm:t>
        <a:bodyPr/>
        <a:lstStyle/>
        <a:p>
          <a:r>
            <a:rPr lang="pt-PT" dirty="0" err="1" smtClean="0"/>
            <a:t>Drª</a:t>
          </a:r>
          <a:r>
            <a:rPr lang="pt-PT" dirty="0" smtClean="0"/>
            <a:t>. Susana Freitas</a:t>
          </a:r>
          <a:endParaRPr lang="pt-PT" dirty="0"/>
        </a:p>
      </dgm:t>
    </dgm:pt>
    <dgm:pt modelId="{F5C8A01A-B33B-4B01-9BC3-C93A39CA2C7B}" type="sibTrans" cxnId="{E3308718-0A20-471E-8A98-E053872065DB}">
      <dgm:prSet/>
      <dgm:spPr/>
      <dgm:t>
        <a:bodyPr/>
        <a:lstStyle/>
        <a:p>
          <a:endParaRPr lang="pt-PT"/>
        </a:p>
      </dgm:t>
    </dgm:pt>
    <dgm:pt modelId="{454475E7-AC65-49EE-81D7-07D3A2ADE819}" type="parTrans" cxnId="{E3308718-0A20-471E-8A98-E053872065DB}">
      <dgm:prSet/>
      <dgm:spPr/>
      <dgm:t>
        <a:bodyPr/>
        <a:lstStyle/>
        <a:p>
          <a:endParaRPr lang="pt-PT"/>
        </a:p>
      </dgm:t>
    </dgm:pt>
    <dgm:pt modelId="{31E3C984-04A3-42BD-979C-55080F52AD40}" type="pres">
      <dgm:prSet presAssocID="{05C1D9D0-59AC-4E78-AFB3-07820C7912D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AF5262E0-BD5A-4450-82FA-D58A3736C381}" type="pres">
      <dgm:prSet presAssocID="{05C1D9D0-59AC-4E78-AFB3-07820C7912D2}" presName="hierFlow" presStyleCnt="0"/>
      <dgm:spPr/>
    </dgm:pt>
    <dgm:pt modelId="{F744416C-6848-4BF5-BEDB-B4C35A022742}" type="pres">
      <dgm:prSet presAssocID="{05C1D9D0-59AC-4E78-AFB3-07820C7912D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ECC62E2-EA49-4125-9838-C69B47E50EB4}" type="pres">
      <dgm:prSet presAssocID="{A6737C6E-9EC3-4381-97B3-66CCCB0AE9FB}" presName="Name14" presStyleCnt="0"/>
      <dgm:spPr/>
    </dgm:pt>
    <dgm:pt modelId="{F12F3A2A-2B27-4822-A318-A644EAB50FF7}" type="pres">
      <dgm:prSet presAssocID="{A6737C6E-9EC3-4381-97B3-66CCCB0AE9F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PT"/>
        </a:p>
      </dgm:t>
    </dgm:pt>
    <dgm:pt modelId="{1586ABB5-9AE6-4C95-85FF-53A6ABA0A318}" type="pres">
      <dgm:prSet presAssocID="{A6737C6E-9EC3-4381-97B3-66CCCB0AE9FB}" presName="hierChild2" presStyleCnt="0"/>
      <dgm:spPr/>
    </dgm:pt>
    <dgm:pt modelId="{869E6D0C-8345-4A7A-995B-218353C12E21}" type="pres">
      <dgm:prSet presAssocID="{0DBD25CD-8735-421F-826E-DC7B6D401A7F}" presName="Name19" presStyleLbl="parChTrans1D2" presStyleIdx="0" presStyleCnt="3"/>
      <dgm:spPr/>
      <dgm:t>
        <a:bodyPr/>
        <a:lstStyle/>
        <a:p>
          <a:endParaRPr lang="pt-PT"/>
        </a:p>
      </dgm:t>
    </dgm:pt>
    <dgm:pt modelId="{8F847772-19ED-4847-B36B-9071319AE6DE}" type="pres">
      <dgm:prSet presAssocID="{953C9277-2842-4780-B4E9-C7AAA1258594}" presName="Name21" presStyleCnt="0"/>
      <dgm:spPr/>
    </dgm:pt>
    <dgm:pt modelId="{8BE939E2-E33D-498A-9032-7EC2E606412D}" type="pres">
      <dgm:prSet presAssocID="{953C9277-2842-4780-B4E9-C7AAA1258594}" presName="level2Shape" presStyleLbl="node2" presStyleIdx="0" presStyleCnt="3"/>
      <dgm:spPr/>
      <dgm:t>
        <a:bodyPr/>
        <a:lstStyle/>
        <a:p>
          <a:endParaRPr lang="pt-PT"/>
        </a:p>
      </dgm:t>
    </dgm:pt>
    <dgm:pt modelId="{A822584A-13F9-4E54-9442-3F9CC78E4A58}" type="pres">
      <dgm:prSet presAssocID="{953C9277-2842-4780-B4E9-C7AAA1258594}" presName="hierChild3" presStyleCnt="0"/>
      <dgm:spPr/>
    </dgm:pt>
    <dgm:pt modelId="{FB2B7964-5DBC-42AE-B0EA-50E7E2BC1B92}" type="pres">
      <dgm:prSet presAssocID="{DB73A66F-6F1D-438E-BD92-12CFD50DD6DD}" presName="Name19" presStyleLbl="parChTrans1D3" presStyleIdx="0" presStyleCnt="6"/>
      <dgm:spPr/>
      <dgm:t>
        <a:bodyPr/>
        <a:lstStyle/>
        <a:p>
          <a:endParaRPr lang="pt-PT"/>
        </a:p>
      </dgm:t>
    </dgm:pt>
    <dgm:pt modelId="{3BFF9389-86FC-432E-8BDC-22968651792E}" type="pres">
      <dgm:prSet presAssocID="{A944F1B2-0A7D-4F01-B816-71C90B555E01}" presName="Name21" presStyleCnt="0"/>
      <dgm:spPr/>
    </dgm:pt>
    <dgm:pt modelId="{179E53D5-1E19-4D79-8E83-A6E81900B13B}" type="pres">
      <dgm:prSet presAssocID="{A944F1B2-0A7D-4F01-B816-71C90B555E01}" presName="level2Shape" presStyleLbl="node3" presStyleIdx="0" presStyleCnt="6"/>
      <dgm:spPr/>
      <dgm:t>
        <a:bodyPr/>
        <a:lstStyle/>
        <a:p>
          <a:endParaRPr lang="pt-PT"/>
        </a:p>
      </dgm:t>
    </dgm:pt>
    <dgm:pt modelId="{6A5C6F00-B6C7-45EC-B201-AFE4E9A292B9}" type="pres">
      <dgm:prSet presAssocID="{A944F1B2-0A7D-4F01-B816-71C90B555E01}" presName="hierChild3" presStyleCnt="0"/>
      <dgm:spPr/>
    </dgm:pt>
    <dgm:pt modelId="{438D3F6F-912B-4D70-9433-B5BC85AAA8BD}" type="pres">
      <dgm:prSet presAssocID="{5D9554F7-206D-4DFF-A518-5EC36986F29A}" presName="Name19" presStyleLbl="parChTrans1D3" presStyleIdx="1" presStyleCnt="6"/>
      <dgm:spPr/>
      <dgm:t>
        <a:bodyPr/>
        <a:lstStyle/>
        <a:p>
          <a:endParaRPr lang="pt-PT"/>
        </a:p>
      </dgm:t>
    </dgm:pt>
    <dgm:pt modelId="{F2C6974E-997C-405D-94D7-DB7CA467AC61}" type="pres">
      <dgm:prSet presAssocID="{2C4BDB5F-1959-4135-8FD7-DF9C9D8DC573}" presName="Name21" presStyleCnt="0"/>
      <dgm:spPr/>
    </dgm:pt>
    <dgm:pt modelId="{24AED293-FFFE-4F9D-9DE6-291447ED3E0C}" type="pres">
      <dgm:prSet presAssocID="{2C4BDB5F-1959-4135-8FD7-DF9C9D8DC573}" presName="level2Shape" presStyleLbl="node3" presStyleIdx="1" presStyleCnt="6"/>
      <dgm:spPr/>
      <dgm:t>
        <a:bodyPr/>
        <a:lstStyle/>
        <a:p>
          <a:endParaRPr lang="pt-PT"/>
        </a:p>
      </dgm:t>
    </dgm:pt>
    <dgm:pt modelId="{B2F0DA33-ABD1-4C56-9F82-D935F27CDD08}" type="pres">
      <dgm:prSet presAssocID="{2C4BDB5F-1959-4135-8FD7-DF9C9D8DC573}" presName="hierChild3" presStyleCnt="0"/>
      <dgm:spPr/>
    </dgm:pt>
    <dgm:pt modelId="{62A88C3B-26CD-468B-9DC2-E6E39083707D}" type="pres">
      <dgm:prSet presAssocID="{D495D353-822A-417D-BB13-CBFD71919E56}" presName="Name19" presStyleLbl="parChTrans1D2" presStyleIdx="1" presStyleCnt="3"/>
      <dgm:spPr/>
      <dgm:t>
        <a:bodyPr/>
        <a:lstStyle/>
        <a:p>
          <a:endParaRPr lang="pt-PT"/>
        </a:p>
      </dgm:t>
    </dgm:pt>
    <dgm:pt modelId="{8D195385-E8A1-4AAB-B0A7-A284D3F0DED2}" type="pres">
      <dgm:prSet presAssocID="{705651E9-68DA-4561-9CF9-8DEDF377A143}" presName="Name21" presStyleCnt="0"/>
      <dgm:spPr/>
    </dgm:pt>
    <dgm:pt modelId="{1415D7E1-4600-43B8-AA10-430D43368A0C}" type="pres">
      <dgm:prSet presAssocID="{705651E9-68DA-4561-9CF9-8DEDF377A143}" presName="level2Shape" presStyleLbl="node2" presStyleIdx="1" presStyleCnt="3"/>
      <dgm:spPr/>
      <dgm:t>
        <a:bodyPr/>
        <a:lstStyle/>
        <a:p>
          <a:endParaRPr lang="pt-PT"/>
        </a:p>
      </dgm:t>
    </dgm:pt>
    <dgm:pt modelId="{07570687-9C57-45BD-BEF9-206558306C57}" type="pres">
      <dgm:prSet presAssocID="{705651E9-68DA-4561-9CF9-8DEDF377A143}" presName="hierChild3" presStyleCnt="0"/>
      <dgm:spPr/>
    </dgm:pt>
    <dgm:pt modelId="{AD92EE63-E971-40B6-9303-700F2C5D5AE2}" type="pres">
      <dgm:prSet presAssocID="{14EABAF6-06C5-4120-AD34-E5461BE16973}" presName="Name19" presStyleLbl="parChTrans1D3" presStyleIdx="2" presStyleCnt="6"/>
      <dgm:spPr/>
      <dgm:t>
        <a:bodyPr/>
        <a:lstStyle/>
        <a:p>
          <a:endParaRPr lang="pt-PT"/>
        </a:p>
      </dgm:t>
    </dgm:pt>
    <dgm:pt modelId="{95872CC8-FA79-499F-BF96-D2AA9ACFC1AE}" type="pres">
      <dgm:prSet presAssocID="{4F6F878D-FF01-43F3-A316-4FF5821F90C8}" presName="Name21" presStyleCnt="0"/>
      <dgm:spPr/>
    </dgm:pt>
    <dgm:pt modelId="{372D81CF-C3C4-4EE9-B322-CDA5F96D8D56}" type="pres">
      <dgm:prSet presAssocID="{4F6F878D-FF01-43F3-A316-4FF5821F90C8}" presName="level2Shape" presStyleLbl="node3" presStyleIdx="2" presStyleCnt="6"/>
      <dgm:spPr/>
      <dgm:t>
        <a:bodyPr/>
        <a:lstStyle/>
        <a:p>
          <a:endParaRPr lang="pt-PT"/>
        </a:p>
      </dgm:t>
    </dgm:pt>
    <dgm:pt modelId="{33EE3D10-C2D2-491D-A774-D515EBC7D677}" type="pres">
      <dgm:prSet presAssocID="{4F6F878D-FF01-43F3-A316-4FF5821F90C8}" presName="hierChild3" presStyleCnt="0"/>
      <dgm:spPr/>
    </dgm:pt>
    <dgm:pt modelId="{E9370612-7C8F-44A3-9C03-821140014F71}" type="pres">
      <dgm:prSet presAssocID="{FF9206F2-6717-4922-8BE2-5377B090C5C1}" presName="Name19" presStyleLbl="parChTrans1D3" presStyleIdx="3" presStyleCnt="6"/>
      <dgm:spPr/>
      <dgm:t>
        <a:bodyPr/>
        <a:lstStyle/>
        <a:p>
          <a:endParaRPr lang="pt-PT"/>
        </a:p>
      </dgm:t>
    </dgm:pt>
    <dgm:pt modelId="{80AB3F95-6CFE-4CDB-8D5C-A065ABCCC7D6}" type="pres">
      <dgm:prSet presAssocID="{0BA56F6C-EFFF-4E2E-A6BF-568F57C92F97}" presName="Name21" presStyleCnt="0"/>
      <dgm:spPr/>
    </dgm:pt>
    <dgm:pt modelId="{C48EEB6D-4AFD-46AA-B90E-6DC8B9F09ACE}" type="pres">
      <dgm:prSet presAssocID="{0BA56F6C-EFFF-4E2E-A6BF-568F57C92F97}" presName="level2Shape" presStyleLbl="node3" presStyleIdx="3" presStyleCnt="6"/>
      <dgm:spPr/>
      <dgm:t>
        <a:bodyPr/>
        <a:lstStyle/>
        <a:p>
          <a:endParaRPr lang="pt-PT"/>
        </a:p>
      </dgm:t>
    </dgm:pt>
    <dgm:pt modelId="{5961F320-5C2E-48DA-832F-602DD9F14DDC}" type="pres">
      <dgm:prSet presAssocID="{0BA56F6C-EFFF-4E2E-A6BF-568F57C92F97}" presName="hierChild3" presStyleCnt="0"/>
      <dgm:spPr/>
    </dgm:pt>
    <dgm:pt modelId="{B122ADBB-B3D8-4C5E-9774-E7CB3E359F9E}" type="pres">
      <dgm:prSet presAssocID="{AE9EFBF3-807D-4594-9E27-775286879FAF}" presName="Name19" presStyleLbl="parChTrans1D2" presStyleIdx="2" presStyleCnt="3"/>
      <dgm:spPr/>
      <dgm:t>
        <a:bodyPr/>
        <a:lstStyle/>
        <a:p>
          <a:endParaRPr lang="pt-PT"/>
        </a:p>
      </dgm:t>
    </dgm:pt>
    <dgm:pt modelId="{982078B9-E77D-4027-AA29-B823D50D409E}" type="pres">
      <dgm:prSet presAssocID="{5A78AA7D-BE5B-4FF0-B8EE-DAFFF6E8EED3}" presName="Name21" presStyleCnt="0"/>
      <dgm:spPr/>
    </dgm:pt>
    <dgm:pt modelId="{094D2D9F-9BEC-40F8-BB32-DABE6F6A02D4}" type="pres">
      <dgm:prSet presAssocID="{5A78AA7D-BE5B-4FF0-B8EE-DAFFF6E8EED3}" presName="level2Shape" presStyleLbl="node2" presStyleIdx="2" presStyleCnt="3"/>
      <dgm:spPr/>
      <dgm:t>
        <a:bodyPr/>
        <a:lstStyle/>
        <a:p>
          <a:endParaRPr lang="pt-PT"/>
        </a:p>
      </dgm:t>
    </dgm:pt>
    <dgm:pt modelId="{0261FF22-DE85-47B1-8C75-4C6A8F0949FF}" type="pres">
      <dgm:prSet presAssocID="{5A78AA7D-BE5B-4FF0-B8EE-DAFFF6E8EED3}" presName="hierChild3" presStyleCnt="0"/>
      <dgm:spPr/>
    </dgm:pt>
    <dgm:pt modelId="{4A26B9FF-7BDD-4E43-9F02-263A6347D345}" type="pres">
      <dgm:prSet presAssocID="{9863475C-9A8A-448D-8E27-70EEC2FF2037}" presName="Name19" presStyleLbl="parChTrans1D3" presStyleIdx="4" presStyleCnt="6"/>
      <dgm:spPr/>
      <dgm:t>
        <a:bodyPr/>
        <a:lstStyle/>
        <a:p>
          <a:endParaRPr lang="pt-PT"/>
        </a:p>
      </dgm:t>
    </dgm:pt>
    <dgm:pt modelId="{C17A63FF-0BCA-4CEE-8810-1236890D8089}" type="pres">
      <dgm:prSet presAssocID="{6061072D-FDCA-4741-A987-4EDF15157B27}" presName="Name21" presStyleCnt="0"/>
      <dgm:spPr/>
    </dgm:pt>
    <dgm:pt modelId="{ABE8B5E0-DD91-4D64-AF7E-0B5B8A55532A}" type="pres">
      <dgm:prSet presAssocID="{6061072D-FDCA-4741-A987-4EDF15157B27}" presName="level2Shape" presStyleLbl="node3" presStyleIdx="4" presStyleCnt="6"/>
      <dgm:spPr/>
      <dgm:t>
        <a:bodyPr/>
        <a:lstStyle/>
        <a:p>
          <a:endParaRPr lang="pt-PT"/>
        </a:p>
      </dgm:t>
    </dgm:pt>
    <dgm:pt modelId="{A9B61452-AE9C-4C65-B595-B56131667B80}" type="pres">
      <dgm:prSet presAssocID="{6061072D-FDCA-4741-A987-4EDF15157B27}" presName="hierChild3" presStyleCnt="0"/>
      <dgm:spPr/>
    </dgm:pt>
    <dgm:pt modelId="{E72B2D26-4E46-43D2-9BD8-D107E7949DE1}" type="pres">
      <dgm:prSet presAssocID="{6C240B08-87B4-4351-A458-E2B0A514F0B7}" presName="Name19" presStyleLbl="parChTrans1D3" presStyleIdx="5" presStyleCnt="6"/>
      <dgm:spPr/>
      <dgm:t>
        <a:bodyPr/>
        <a:lstStyle/>
        <a:p>
          <a:endParaRPr lang="pt-PT"/>
        </a:p>
      </dgm:t>
    </dgm:pt>
    <dgm:pt modelId="{3A3342BD-3752-4A8E-A2FD-83FC9D513F50}" type="pres">
      <dgm:prSet presAssocID="{768E6520-8129-4F60-895B-44146EA3EE06}" presName="Name21" presStyleCnt="0"/>
      <dgm:spPr/>
    </dgm:pt>
    <dgm:pt modelId="{DEEDD4B4-429B-4B4C-831E-01DADDF6A035}" type="pres">
      <dgm:prSet presAssocID="{768E6520-8129-4F60-895B-44146EA3EE06}" presName="level2Shape" presStyleLbl="node3" presStyleIdx="5" presStyleCnt="6"/>
      <dgm:spPr/>
      <dgm:t>
        <a:bodyPr/>
        <a:lstStyle/>
        <a:p>
          <a:endParaRPr lang="pt-PT"/>
        </a:p>
      </dgm:t>
    </dgm:pt>
    <dgm:pt modelId="{FFB783F5-48B2-46B2-BDE1-56049564BD70}" type="pres">
      <dgm:prSet presAssocID="{768E6520-8129-4F60-895B-44146EA3EE06}" presName="hierChild3" presStyleCnt="0"/>
      <dgm:spPr/>
    </dgm:pt>
    <dgm:pt modelId="{60868EA4-3F1F-4499-9AD6-9A4CC5701CC3}" type="pres">
      <dgm:prSet presAssocID="{05C1D9D0-59AC-4E78-AFB3-07820C7912D2}" presName="bgShapesFlow" presStyleCnt="0"/>
      <dgm:spPr/>
    </dgm:pt>
  </dgm:ptLst>
  <dgm:cxnLst>
    <dgm:cxn modelId="{7762EEDF-3DB5-41EB-A810-19A9ACEC5AD0}" type="presOf" srcId="{A6737C6E-9EC3-4381-97B3-66CCCB0AE9FB}" destId="{F12F3A2A-2B27-4822-A318-A644EAB50FF7}" srcOrd="0" destOrd="0" presId="urn:microsoft.com/office/officeart/2005/8/layout/hierarchy6"/>
    <dgm:cxn modelId="{5F88ABC3-9ABC-4D07-8B23-6A9885A9A356}" type="presOf" srcId="{4F6F878D-FF01-43F3-A316-4FF5821F90C8}" destId="{372D81CF-C3C4-4EE9-B322-CDA5F96D8D56}" srcOrd="0" destOrd="0" presId="urn:microsoft.com/office/officeart/2005/8/layout/hierarchy6"/>
    <dgm:cxn modelId="{255477FF-78E7-4976-8815-1EEA29E7D4FC}" srcId="{A6737C6E-9EC3-4381-97B3-66CCCB0AE9FB}" destId="{5A78AA7D-BE5B-4FF0-B8EE-DAFFF6E8EED3}" srcOrd="2" destOrd="0" parTransId="{AE9EFBF3-807D-4594-9E27-775286879FAF}" sibTransId="{1C2C94FB-509B-45DD-A8D2-6489A5FBAFAA}"/>
    <dgm:cxn modelId="{1FC31CB4-FB3C-4BDE-BDAE-21075054EA3E}" type="presOf" srcId="{14EABAF6-06C5-4120-AD34-E5461BE16973}" destId="{AD92EE63-E971-40B6-9303-700F2C5D5AE2}" srcOrd="0" destOrd="0" presId="urn:microsoft.com/office/officeart/2005/8/layout/hierarchy6"/>
    <dgm:cxn modelId="{C7280354-AD9C-4A2F-B9BD-5957C3F05AD3}" type="presOf" srcId="{0DBD25CD-8735-421F-826E-DC7B6D401A7F}" destId="{869E6D0C-8345-4A7A-995B-218353C12E21}" srcOrd="0" destOrd="0" presId="urn:microsoft.com/office/officeart/2005/8/layout/hierarchy6"/>
    <dgm:cxn modelId="{01772173-FCF3-4135-8559-7BEB9CFCFD8B}" type="presOf" srcId="{5D9554F7-206D-4DFF-A518-5EC36986F29A}" destId="{438D3F6F-912B-4D70-9433-B5BC85AAA8BD}" srcOrd="0" destOrd="0" presId="urn:microsoft.com/office/officeart/2005/8/layout/hierarchy6"/>
    <dgm:cxn modelId="{71A9C668-509B-4B81-9B9D-F3FBF451D422}" type="presOf" srcId="{6061072D-FDCA-4741-A987-4EDF15157B27}" destId="{ABE8B5E0-DD91-4D64-AF7E-0B5B8A55532A}" srcOrd="0" destOrd="0" presId="urn:microsoft.com/office/officeart/2005/8/layout/hierarchy6"/>
    <dgm:cxn modelId="{52BD3D58-1773-47A2-84CC-9A5FCBC5E922}" type="presOf" srcId="{0BA56F6C-EFFF-4E2E-A6BF-568F57C92F97}" destId="{C48EEB6D-4AFD-46AA-B90E-6DC8B9F09ACE}" srcOrd="0" destOrd="0" presId="urn:microsoft.com/office/officeart/2005/8/layout/hierarchy6"/>
    <dgm:cxn modelId="{A14AC8B2-395B-473F-9399-1C246EE0A1F9}" type="presOf" srcId="{D495D353-822A-417D-BB13-CBFD71919E56}" destId="{62A88C3B-26CD-468B-9DC2-E6E39083707D}" srcOrd="0" destOrd="0" presId="urn:microsoft.com/office/officeart/2005/8/layout/hierarchy6"/>
    <dgm:cxn modelId="{6086B3A2-1A4D-4748-9E8B-988C05B47F99}" type="presOf" srcId="{FF9206F2-6717-4922-8BE2-5377B090C5C1}" destId="{E9370612-7C8F-44A3-9C03-821140014F71}" srcOrd="0" destOrd="0" presId="urn:microsoft.com/office/officeart/2005/8/layout/hierarchy6"/>
    <dgm:cxn modelId="{89F67F45-B385-4F70-9FAC-B2A35E8C00EA}" srcId="{5A78AA7D-BE5B-4FF0-B8EE-DAFFF6E8EED3}" destId="{6061072D-FDCA-4741-A987-4EDF15157B27}" srcOrd="0" destOrd="0" parTransId="{9863475C-9A8A-448D-8E27-70EEC2FF2037}" sibTransId="{F0BB0D82-EA5B-4487-9638-806BF77680EF}"/>
    <dgm:cxn modelId="{75A8613D-FDF5-43A2-810E-99DBC6B620A2}" type="presOf" srcId="{768E6520-8129-4F60-895B-44146EA3EE06}" destId="{DEEDD4B4-429B-4B4C-831E-01DADDF6A035}" srcOrd="0" destOrd="0" presId="urn:microsoft.com/office/officeart/2005/8/layout/hierarchy6"/>
    <dgm:cxn modelId="{8D6E372F-CADE-4DB7-BFEA-F79ACC838CAD}" type="presOf" srcId="{A944F1B2-0A7D-4F01-B816-71C90B555E01}" destId="{179E53D5-1E19-4D79-8E83-A6E81900B13B}" srcOrd="0" destOrd="0" presId="urn:microsoft.com/office/officeart/2005/8/layout/hierarchy6"/>
    <dgm:cxn modelId="{5C473EC1-F176-4D1E-A099-4F210412C1DA}" srcId="{705651E9-68DA-4561-9CF9-8DEDF377A143}" destId="{4F6F878D-FF01-43F3-A316-4FF5821F90C8}" srcOrd="0" destOrd="0" parTransId="{14EABAF6-06C5-4120-AD34-E5461BE16973}" sibTransId="{1FCEF0D4-957E-41DD-90A4-A2D7183A5415}"/>
    <dgm:cxn modelId="{56CB880F-15FF-4F74-AC38-2E3E6750B788}" srcId="{705651E9-68DA-4561-9CF9-8DEDF377A143}" destId="{0BA56F6C-EFFF-4E2E-A6BF-568F57C92F97}" srcOrd="1" destOrd="0" parTransId="{FF9206F2-6717-4922-8BE2-5377B090C5C1}" sibTransId="{8B3971D1-FE0B-44AE-85F3-C15619C7A9E1}"/>
    <dgm:cxn modelId="{81633393-BE62-4445-B18A-4BBF5A59DFFF}" srcId="{A6737C6E-9EC3-4381-97B3-66CCCB0AE9FB}" destId="{953C9277-2842-4780-B4E9-C7AAA1258594}" srcOrd="0" destOrd="0" parTransId="{0DBD25CD-8735-421F-826E-DC7B6D401A7F}" sibTransId="{B4176629-358B-4BC8-BC81-BE2077016306}"/>
    <dgm:cxn modelId="{B3176868-9BCD-4790-A7C2-B1A952C24AA6}" type="presOf" srcId="{DB73A66F-6F1D-438E-BD92-12CFD50DD6DD}" destId="{FB2B7964-5DBC-42AE-B0EA-50E7E2BC1B92}" srcOrd="0" destOrd="0" presId="urn:microsoft.com/office/officeart/2005/8/layout/hierarchy6"/>
    <dgm:cxn modelId="{4F9DA8C8-F6C7-451F-895E-F1B7E23C9E7E}" type="presOf" srcId="{6C240B08-87B4-4351-A458-E2B0A514F0B7}" destId="{E72B2D26-4E46-43D2-9BD8-D107E7949DE1}" srcOrd="0" destOrd="0" presId="urn:microsoft.com/office/officeart/2005/8/layout/hierarchy6"/>
    <dgm:cxn modelId="{2474DC0D-0131-42E4-94B9-CAD559CA504E}" type="presOf" srcId="{AE9EFBF3-807D-4594-9E27-775286879FAF}" destId="{B122ADBB-B3D8-4C5E-9774-E7CB3E359F9E}" srcOrd="0" destOrd="0" presId="urn:microsoft.com/office/officeart/2005/8/layout/hierarchy6"/>
    <dgm:cxn modelId="{3A163AFC-EAF3-4FA9-9286-04AFFC2F393D}" srcId="{953C9277-2842-4780-B4E9-C7AAA1258594}" destId="{2C4BDB5F-1959-4135-8FD7-DF9C9D8DC573}" srcOrd="1" destOrd="0" parTransId="{5D9554F7-206D-4DFF-A518-5EC36986F29A}" sibTransId="{685C1184-391A-48D0-A790-C9E2161FC873}"/>
    <dgm:cxn modelId="{142D739D-9646-435D-83E7-CF5C33A07EFB}" srcId="{5A78AA7D-BE5B-4FF0-B8EE-DAFFF6E8EED3}" destId="{768E6520-8129-4F60-895B-44146EA3EE06}" srcOrd="1" destOrd="0" parTransId="{6C240B08-87B4-4351-A458-E2B0A514F0B7}" sibTransId="{C2330A0F-35EC-4C4D-9481-25603C577DCA}"/>
    <dgm:cxn modelId="{3BDA4D1E-279D-4E15-AFBC-11ADBB550C7F}" type="presOf" srcId="{5A78AA7D-BE5B-4FF0-B8EE-DAFFF6E8EED3}" destId="{094D2D9F-9BEC-40F8-BB32-DABE6F6A02D4}" srcOrd="0" destOrd="0" presId="urn:microsoft.com/office/officeart/2005/8/layout/hierarchy6"/>
    <dgm:cxn modelId="{CCB5BE8C-EF3C-40F0-B41C-6DA2A08FEC36}" srcId="{953C9277-2842-4780-B4E9-C7AAA1258594}" destId="{A944F1B2-0A7D-4F01-B816-71C90B555E01}" srcOrd="0" destOrd="0" parTransId="{DB73A66F-6F1D-438E-BD92-12CFD50DD6DD}" sibTransId="{D71EE748-FC70-4604-8650-4DA92BAC9031}"/>
    <dgm:cxn modelId="{4BFE60C2-2C2F-4CD4-9303-F0D7B3DB5EDE}" type="presOf" srcId="{953C9277-2842-4780-B4E9-C7AAA1258594}" destId="{8BE939E2-E33D-498A-9032-7EC2E606412D}" srcOrd="0" destOrd="0" presId="urn:microsoft.com/office/officeart/2005/8/layout/hierarchy6"/>
    <dgm:cxn modelId="{9DDED985-C71A-44E8-A0DB-414A0729644C}" type="presOf" srcId="{705651E9-68DA-4561-9CF9-8DEDF377A143}" destId="{1415D7E1-4600-43B8-AA10-430D43368A0C}" srcOrd="0" destOrd="0" presId="urn:microsoft.com/office/officeart/2005/8/layout/hierarchy6"/>
    <dgm:cxn modelId="{E3308718-0A20-471E-8A98-E053872065DB}" srcId="{05C1D9D0-59AC-4E78-AFB3-07820C7912D2}" destId="{A6737C6E-9EC3-4381-97B3-66CCCB0AE9FB}" srcOrd="0" destOrd="0" parTransId="{454475E7-AC65-49EE-81D7-07D3A2ADE819}" sibTransId="{F5C8A01A-B33B-4B01-9BC3-C93A39CA2C7B}"/>
    <dgm:cxn modelId="{1F6EA20D-A9F2-458E-8C57-56E730634C17}" type="presOf" srcId="{2C4BDB5F-1959-4135-8FD7-DF9C9D8DC573}" destId="{24AED293-FFFE-4F9D-9DE6-291447ED3E0C}" srcOrd="0" destOrd="0" presId="urn:microsoft.com/office/officeart/2005/8/layout/hierarchy6"/>
    <dgm:cxn modelId="{14C11405-22C7-444C-9513-72C278A15EBF}" type="presOf" srcId="{05C1D9D0-59AC-4E78-AFB3-07820C7912D2}" destId="{31E3C984-04A3-42BD-979C-55080F52AD40}" srcOrd="0" destOrd="0" presId="urn:microsoft.com/office/officeart/2005/8/layout/hierarchy6"/>
    <dgm:cxn modelId="{E65F53AA-0BEC-4AD4-958E-9B50A1C252F3}" type="presOf" srcId="{9863475C-9A8A-448D-8E27-70EEC2FF2037}" destId="{4A26B9FF-7BDD-4E43-9F02-263A6347D345}" srcOrd="0" destOrd="0" presId="urn:microsoft.com/office/officeart/2005/8/layout/hierarchy6"/>
    <dgm:cxn modelId="{F56317DD-EA25-4213-8D69-72BC451F0D3B}" srcId="{A6737C6E-9EC3-4381-97B3-66CCCB0AE9FB}" destId="{705651E9-68DA-4561-9CF9-8DEDF377A143}" srcOrd="1" destOrd="0" parTransId="{D495D353-822A-417D-BB13-CBFD71919E56}" sibTransId="{3D752178-EECB-4690-BD57-B817A603045D}"/>
    <dgm:cxn modelId="{91E6EF30-327C-4E3F-B12B-CAFEB56F4B36}" type="presParOf" srcId="{31E3C984-04A3-42BD-979C-55080F52AD40}" destId="{AF5262E0-BD5A-4450-82FA-D58A3736C381}" srcOrd="0" destOrd="0" presId="urn:microsoft.com/office/officeart/2005/8/layout/hierarchy6"/>
    <dgm:cxn modelId="{9D803918-3BF7-4908-B110-B52A943F1A1F}" type="presParOf" srcId="{AF5262E0-BD5A-4450-82FA-D58A3736C381}" destId="{F744416C-6848-4BF5-BEDB-B4C35A022742}" srcOrd="0" destOrd="0" presId="urn:microsoft.com/office/officeart/2005/8/layout/hierarchy6"/>
    <dgm:cxn modelId="{A6DA601A-1B5D-4F7E-8C01-B322750F09CF}" type="presParOf" srcId="{F744416C-6848-4BF5-BEDB-B4C35A022742}" destId="{4ECC62E2-EA49-4125-9838-C69B47E50EB4}" srcOrd="0" destOrd="0" presId="urn:microsoft.com/office/officeart/2005/8/layout/hierarchy6"/>
    <dgm:cxn modelId="{CAB48754-89DA-4351-97D3-905E043A74DC}" type="presParOf" srcId="{4ECC62E2-EA49-4125-9838-C69B47E50EB4}" destId="{F12F3A2A-2B27-4822-A318-A644EAB50FF7}" srcOrd="0" destOrd="0" presId="urn:microsoft.com/office/officeart/2005/8/layout/hierarchy6"/>
    <dgm:cxn modelId="{F5E068EA-EA17-4FCA-807A-0760E0F8E16A}" type="presParOf" srcId="{4ECC62E2-EA49-4125-9838-C69B47E50EB4}" destId="{1586ABB5-9AE6-4C95-85FF-53A6ABA0A318}" srcOrd="1" destOrd="0" presId="urn:microsoft.com/office/officeart/2005/8/layout/hierarchy6"/>
    <dgm:cxn modelId="{B61A45E5-6239-482E-AC32-82D0FE8FD569}" type="presParOf" srcId="{1586ABB5-9AE6-4C95-85FF-53A6ABA0A318}" destId="{869E6D0C-8345-4A7A-995B-218353C12E21}" srcOrd="0" destOrd="0" presId="urn:microsoft.com/office/officeart/2005/8/layout/hierarchy6"/>
    <dgm:cxn modelId="{81CE67A2-0D3A-448B-BB22-8D461CE1D189}" type="presParOf" srcId="{1586ABB5-9AE6-4C95-85FF-53A6ABA0A318}" destId="{8F847772-19ED-4847-B36B-9071319AE6DE}" srcOrd="1" destOrd="0" presId="urn:microsoft.com/office/officeart/2005/8/layout/hierarchy6"/>
    <dgm:cxn modelId="{75E8B325-7A10-4FC3-9BF6-C7E6CD0CCAEA}" type="presParOf" srcId="{8F847772-19ED-4847-B36B-9071319AE6DE}" destId="{8BE939E2-E33D-498A-9032-7EC2E606412D}" srcOrd="0" destOrd="0" presId="urn:microsoft.com/office/officeart/2005/8/layout/hierarchy6"/>
    <dgm:cxn modelId="{BA8C031B-DCAB-4A12-8BA5-01263BAA5FCE}" type="presParOf" srcId="{8F847772-19ED-4847-B36B-9071319AE6DE}" destId="{A822584A-13F9-4E54-9442-3F9CC78E4A58}" srcOrd="1" destOrd="0" presId="urn:microsoft.com/office/officeart/2005/8/layout/hierarchy6"/>
    <dgm:cxn modelId="{12B51EB4-9AD7-4C1D-BB08-993D7C4EAB60}" type="presParOf" srcId="{A822584A-13F9-4E54-9442-3F9CC78E4A58}" destId="{FB2B7964-5DBC-42AE-B0EA-50E7E2BC1B92}" srcOrd="0" destOrd="0" presId="urn:microsoft.com/office/officeart/2005/8/layout/hierarchy6"/>
    <dgm:cxn modelId="{F98D5148-7D0E-4325-B6BE-A7A9272873F5}" type="presParOf" srcId="{A822584A-13F9-4E54-9442-3F9CC78E4A58}" destId="{3BFF9389-86FC-432E-8BDC-22968651792E}" srcOrd="1" destOrd="0" presId="urn:microsoft.com/office/officeart/2005/8/layout/hierarchy6"/>
    <dgm:cxn modelId="{841BE2CC-3FE7-4BA0-BA16-08ECAB12648E}" type="presParOf" srcId="{3BFF9389-86FC-432E-8BDC-22968651792E}" destId="{179E53D5-1E19-4D79-8E83-A6E81900B13B}" srcOrd="0" destOrd="0" presId="urn:microsoft.com/office/officeart/2005/8/layout/hierarchy6"/>
    <dgm:cxn modelId="{A37058D9-C114-408F-A896-2F2D5A447052}" type="presParOf" srcId="{3BFF9389-86FC-432E-8BDC-22968651792E}" destId="{6A5C6F00-B6C7-45EC-B201-AFE4E9A292B9}" srcOrd="1" destOrd="0" presId="urn:microsoft.com/office/officeart/2005/8/layout/hierarchy6"/>
    <dgm:cxn modelId="{C4156A30-3D43-4F18-82D7-D98994877F1C}" type="presParOf" srcId="{A822584A-13F9-4E54-9442-3F9CC78E4A58}" destId="{438D3F6F-912B-4D70-9433-B5BC85AAA8BD}" srcOrd="2" destOrd="0" presId="urn:microsoft.com/office/officeart/2005/8/layout/hierarchy6"/>
    <dgm:cxn modelId="{05F5FAB0-A21B-4B9A-BBEC-9FD1EC179AFF}" type="presParOf" srcId="{A822584A-13F9-4E54-9442-3F9CC78E4A58}" destId="{F2C6974E-997C-405D-94D7-DB7CA467AC61}" srcOrd="3" destOrd="0" presId="urn:microsoft.com/office/officeart/2005/8/layout/hierarchy6"/>
    <dgm:cxn modelId="{29C0CD54-8175-4207-BFCC-94CB80E73969}" type="presParOf" srcId="{F2C6974E-997C-405D-94D7-DB7CA467AC61}" destId="{24AED293-FFFE-4F9D-9DE6-291447ED3E0C}" srcOrd="0" destOrd="0" presId="urn:microsoft.com/office/officeart/2005/8/layout/hierarchy6"/>
    <dgm:cxn modelId="{59671090-630D-426D-B9CD-F665CBF883B9}" type="presParOf" srcId="{F2C6974E-997C-405D-94D7-DB7CA467AC61}" destId="{B2F0DA33-ABD1-4C56-9F82-D935F27CDD08}" srcOrd="1" destOrd="0" presId="urn:microsoft.com/office/officeart/2005/8/layout/hierarchy6"/>
    <dgm:cxn modelId="{478DD427-2DA0-4018-88A0-C99BDA453E20}" type="presParOf" srcId="{1586ABB5-9AE6-4C95-85FF-53A6ABA0A318}" destId="{62A88C3B-26CD-468B-9DC2-E6E39083707D}" srcOrd="2" destOrd="0" presId="urn:microsoft.com/office/officeart/2005/8/layout/hierarchy6"/>
    <dgm:cxn modelId="{DBCF3B05-A9C7-42AC-9E5E-5F7A3A13A08F}" type="presParOf" srcId="{1586ABB5-9AE6-4C95-85FF-53A6ABA0A318}" destId="{8D195385-E8A1-4AAB-B0A7-A284D3F0DED2}" srcOrd="3" destOrd="0" presId="urn:microsoft.com/office/officeart/2005/8/layout/hierarchy6"/>
    <dgm:cxn modelId="{9CA74E0D-78C0-4EF1-A2F7-668107C6F3B1}" type="presParOf" srcId="{8D195385-E8A1-4AAB-B0A7-A284D3F0DED2}" destId="{1415D7E1-4600-43B8-AA10-430D43368A0C}" srcOrd="0" destOrd="0" presId="urn:microsoft.com/office/officeart/2005/8/layout/hierarchy6"/>
    <dgm:cxn modelId="{14D766D4-784E-423D-AA27-F23B6488FB26}" type="presParOf" srcId="{8D195385-E8A1-4AAB-B0A7-A284D3F0DED2}" destId="{07570687-9C57-45BD-BEF9-206558306C57}" srcOrd="1" destOrd="0" presId="urn:microsoft.com/office/officeart/2005/8/layout/hierarchy6"/>
    <dgm:cxn modelId="{82651EB8-2E04-41C4-A186-1FE9EA0583AA}" type="presParOf" srcId="{07570687-9C57-45BD-BEF9-206558306C57}" destId="{AD92EE63-E971-40B6-9303-700F2C5D5AE2}" srcOrd="0" destOrd="0" presId="urn:microsoft.com/office/officeart/2005/8/layout/hierarchy6"/>
    <dgm:cxn modelId="{E9C0A59D-9CB7-4AEF-9BAD-4FFDBA464622}" type="presParOf" srcId="{07570687-9C57-45BD-BEF9-206558306C57}" destId="{95872CC8-FA79-499F-BF96-D2AA9ACFC1AE}" srcOrd="1" destOrd="0" presId="urn:microsoft.com/office/officeart/2005/8/layout/hierarchy6"/>
    <dgm:cxn modelId="{ED2F852F-1C02-49DC-BB59-11670FA44450}" type="presParOf" srcId="{95872CC8-FA79-499F-BF96-D2AA9ACFC1AE}" destId="{372D81CF-C3C4-4EE9-B322-CDA5F96D8D56}" srcOrd="0" destOrd="0" presId="urn:microsoft.com/office/officeart/2005/8/layout/hierarchy6"/>
    <dgm:cxn modelId="{99FB6233-4B85-4EC1-A6AE-C0C58FEC79A1}" type="presParOf" srcId="{95872CC8-FA79-499F-BF96-D2AA9ACFC1AE}" destId="{33EE3D10-C2D2-491D-A774-D515EBC7D677}" srcOrd="1" destOrd="0" presId="urn:microsoft.com/office/officeart/2005/8/layout/hierarchy6"/>
    <dgm:cxn modelId="{5149A438-D2DC-4831-96C1-BD89D399478A}" type="presParOf" srcId="{07570687-9C57-45BD-BEF9-206558306C57}" destId="{E9370612-7C8F-44A3-9C03-821140014F71}" srcOrd="2" destOrd="0" presId="urn:microsoft.com/office/officeart/2005/8/layout/hierarchy6"/>
    <dgm:cxn modelId="{A0E6B2DC-7973-45BA-8222-11585513C1A5}" type="presParOf" srcId="{07570687-9C57-45BD-BEF9-206558306C57}" destId="{80AB3F95-6CFE-4CDB-8D5C-A065ABCCC7D6}" srcOrd="3" destOrd="0" presId="urn:microsoft.com/office/officeart/2005/8/layout/hierarchy6"/>
    <dgm:cxn modelId="{C2093A60-3C9D-4FDA-A2F5-DC4B470FC81E}" type="presParOf" srcId="{80AB3F95-6CFE-4CDB-8D5C-A065ABCCC7D6}" destId="{C48EEB6D-4AFD-46AA-B90E-6DC8B9F09ACE}" srcOrd="0" destOrd="0" presId="urn:microsoft.com/office/officeart/2005/8/layout/hierarchy6"/>
    <dgm:cxn modelId="{943C892E-C4A3-4306-BB87-292CB39DA7BB}" type="presParOf" srcId="{80AB3F95-6CFE-4CDB-8D5C-A065ABCCC7D6}" destId="{5961F320-5C2E-48DA-832F-602DD9F14DDC}" srcOrd="1" destOrd="0" presId="urn:microsoft.com/office/officeart/2005/8/layout/hierarchy6"/>
    <dgm:cxn modelId="{1D6E1105-11D7-4FBB-A6B4-8518266A3AAC}" type="presParOf" srcId="{1586ABB5-9AE6-4C95-85FF-53A6ABA0A318}" destId="{B122ADBB-B3D8-4C5E-9774-E7CB3E359F9E}" srcOrd="4" destOrd="0" presId="urn:microsoft.com/office/officeart/2005/8/layout/hierarchy6"/>
    <dgm:cxn modelId="{3C1A41DD-C956-414D-AE93-7BA2D27432B5}" type="presParOf" srcId="{1586ABB5-9AE6-4C95-85FF-53A6ABA0A318}" destId="{982078B9-E77D-4027-AA29-B823D50D409E}" srcOrd="5" destOrd="0" presId="urn:microsoft.com/office/officeart/2005/8/layout/hierarchy6"/>
    <dgm:cxn modelId="{ACCB5D1C-3A93-45FF-AD95-4979E6F7CD72}" type="presParOf" srcId="{982078B9-E77D-4027-AA29-B823D50D409E}" destId="{094D2D9F-9BEC-40F8-BB32-DABE6F6A02D4}" srcOrd="0" destOrd="0" presId="urn:microsoft.com/office/officeart/2005/8/layout/hierarchy6"/>
    <dgm:cxn modelId="{3769D503-680F-4AE0-8930-3A3D7F06C976}" type="presParOf" srcId="{982078B9-E77D-4027-AA29-B823D50D409E}" destId="{0261FF22-DE85-47B1-8C75-4C6A8F0949FF}" srcOrd="1" destOrd="0" presId="urn:microsoft.com/office/officeart/2005/8/layout/hierarchy6"/>
    <dgm:cxn modelId="{ACB4A6BF-68A7-44DD-8352-EF9920C3F8AD}" type="presParOf" srcId="{0261FF22-DE85-47B1-8C75-4C6A8F0949FF}" destId="{4A26B9FF-7BDD-4E43-9F02-263A6347D345}" srcOrd="0" destOrd="0" presId="urn:microsoft.com/office/officeart/2005/8/layout/hierarchy6"/>
    <dgm:cxn modelId="{4434191F-26DA-40E1-86D0-696595A663B3}" type="presParOf" srcId="{0261FF22-DE85-47B1-8C75-4C6A8F0949FF}" destId="{C17A63FF-0BCA-4CEE-8810-1236890D8089}" srcOrd="1" destOrd="0" presId="urn:microsoft.com/office/officeart/2005/8/layout/hierarchy6"/>
    <dgm:cxn modelId="{0D1F08C1-8281-4A68-BECD-24A3EADF05AA}" type="presParOf" srcId="{C17A63FF-0BCA-4CEE-8810-1236890D8089}" destId="{ABE8B5E0-DD91-4D64-AF7E-0B5B8A55532A}" srcOrd="0" destOrd="0" presId="urn:microsoft.com/office/officeart/2005/8/layout/hierarchy6"/>
    <dgm:cxn modelId="{93F75A8B-7C32-4297-87E3-D7ACAAB0EA56}" type="presParOf" srcId="{C17A63FF-0BCA-4CEE-8810-1236890D8089}" destId="{A9B61452-AE9C-4C65-B595-B56131667B80}" srcOrd="1" destOrd="0" presId="urn:microsoft.com/office/officeart/2005/8/layout/hierarchy6"/>
    <dgm:cxn modelId="{46E56217-6492-44FE-A38C-A643FF015D4C}" type="presParOf" srcId="{0261FF22-DE85-47B1-8C75-4C6A8F0949FF}" destId="{E72B2D26-4E46-43D2-9BD8-D107E7949DE1}" srcOrd="2" destOrd="0" presId="urn:microsoft.com/office/officeart/2005/8/layout/hierarchy6"/>
    <dgm:cxn modelId="{3DA39848-A53A-46BC-9485-F7501C5D4BC0}" type="presParOf" srcId="{0261FF22-DE85-47B1-8C75-4C6A8F0949FF}" destId="{3A3342BD-3752-4A8E-A2FD-83FC9D513F50}" srcOrd="3" destOrd="0" presId="urn:microsoft.com/office/officeart/2005/8/layout/hierarchy6"/>
    <dgm:cxn modelId="{784A5B80-F492-4966-9F3E-EE4F0C76D084}" type="presParOf" srcId="{3A3342BD-3752-4A8E-A2FD-83FC9D513F50}" destId="{DEEDD4B4-429B-4B4C-831E-01DADDF6A035}" srcOrd="0" destOrd="0" presId="urn:microsoft.com/office/officeart/2005/8/layout/hierarchy6"/>
    <dgm:cxn modelId="{0023397B-2EFE-4E81-928C-CC5FCCF088CE}" type="presParOf" srcId="{3A3342BD-3752-4A8E-A2FD-83FC9D513F50}" destId="{FFB783F5-48B2-46B2-BDE1-56049564BD70}" srcOrd="1" destOrd="0" presId="urn:microsoft.com/office/officeart/2005/8/layout/hierarchy6"/>
    <dgm:cxn modelId="{A7A447A3-C080-42A9-9F87-532482B35C02}" type="presParOf" srcId="{31E3C984-04A3-42BD-979C-55080F52AD40}" destId="{60868EA4-3F1F-4499-9AD6-9A4CC5701CC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F3A2A-2B27-4822-A318-A644EAB50FF7}">
      <dsp:nvSpPr>
        <dsp:cNvPr id="0" name=""/>
        <dsp:cNvSpPr/>
      </dsp:nvSpPr>
      <dsp:spPr>
        <a:xfrm>
          <a:off x="3885499" y="1692828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Drª</a:t>
          </a:r>
          <a:r>
            <a:rPr lang="pt-PT" sz="1600" kern="1200" dirty="0" smtClean="0"/>
            <a:t>. Susana Freitas</a:t>
          </a:r>
          <a:endParaRPr lang="pt-PT" sz="1600" kern="1200" dirty="0"/>
        </a:p>
      </dsp:txBody>
      <dsp:txXfrm>
        <a:off x="3908836" y="1716165"/>
        <a:ext cx="1148527" cy="750126"/>
      </dsp:txXfrm>
    </dsp:sp>
    <dsp:sp modelId="{869E6D0C-8345-4A7A-995B-218353C12E21}">
      <dsp:nvSpPr>
        <dsp:cNvPr id="0" name=""/>
        <dsp:cNvSpPr/>
      </dsp:nvSpPr>
      <dsp:spPr>
        <a:xfrm>
          <a:off x="1375576" y="2489629"/>
          <a:ext cx="3107523" cy="318720"/>
        </a:xfrm>
        <a:custGeom>
          <a:avLst/>
          <a:gdLst/>
          <a:ahLst/>
          <a:cxnLst/>
          <a:rect l="0" t="0" r="0" b="0"/>
          <a:pathLst>
            <a:path>
              <a:moveTo>
                <a:pt x="3107523" y="0"/>
              </a:moveTo>
              <a:lnTo>
                <a:pt x="3107523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939E2-E33D-498A-9032-7EC2E606412D}">
      <dsp:nvSpPr>
        <dsp:cNvPr id="0" name=""/>
        <dsp:cNvSpPr/>
      </dsp:nvSpPr>
      <dsp:spPr>
        <a:xfrm>
          <a:off x="777975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António Balula</a:t>
          </a:r>
          <a:endParaRPr lang="pt-PT" sz="1600" kern="1200" dirty="0"/>
        </a:p>
      </dsp:txBody>
      <dsp:txXfrm>
        <a:off x="801312" y="2831686"/>
        <a:ext cx="1148527" cy="750126"/>
      </dsp:txXfrm>
    </dsp:sp>
    <dsp:sp modelId="{FB2B7964-5DBC-42AE-B0EA-50E7E2BC1B92}">
      <dsp:nvSpPr>
        <dsp:cNvPr id="0" name=""/>
        <dsp:cNvSpPr/>
      </dsp:nvSpPr>
      <dsp:spPr>
        <a:xfrm>
          <a:off x="598695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9E53D5-1E19-4D79-8E83-A6E81900B13B}">
      <dsp:nvSpPr>
        <dsp:cNvPr id="0" name=""/>
        <dsp:cNvSpPr/>
      </dsp:nvSpPr>
      <dsp:spPr>
        <a:xfrm>
          <a:off x="1094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Pancráceo</a:t>
          </a:r>
          <a:r>
            <a:rPr lang="pt-PT" sz="1600" kern="1200" dirty="0" smtClean="0"/>
            <a:t> Silva</a:t>
          </a:r>
          <a:endParaRPr lang="pt-PT" sz="1600" kern="1200" dirty="0"/>
        </a:p>
      </dsp:txBody>
      <dsp:txXfrm>
        <a:off x="24431" y="3947207"/>
        <a:ext cx="1148527" cy="750126"/>
      </dsp:txXfrm>
    </dsp:sp>
    <dsp:sp modelId="{438D3F6F-912B-4D70-9433-B5BC85AAA8BD}">
      <dsp:nvSpPr>
        <dsp:cNvPr id="0" name=""/>
        <dsp:cNvSpPr/>
      </dsp:nvSpPr>
      <dsp:spPr>
        <a:xfrm>
          <a:off x="1375576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ED293-FFFE-4F9D-9DE6-291447ED3E0C}">
      <dsp:nvSpPr>
        <dsp:cNvPr id="0" name=""/>
        <dsp:cNvSpPr/>
      </dsp:nvSpPr>
      <dsp:spPr>
        <a:xfrm>
          <a:off x="1554856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Licenciado 1</a:t>
          </a:r>
          <a:endParaRPr lang="pt-PT" sz="1600" kern="1200" dirty="0"/>
        </a:p>
      </dsp:txBody>
      <dsp:txXfrm>
        <a:off x="1578193" y="3947207"/>
        <a:ext cx="1148527" cy="750126"/>
      </dsp:txXfrm>
    </dsp:sp>
    <dsp:sp modelId="{62A88C3B-26CD-468B-9DC2-E6E39083707D}">
      <dsp:nvSpPr>
        <dsp:cNvPr id="0" name=""/>
        <dsp:cNvSpPr/>
      </dsp:nvSpPr>
      <dsp:spPr>
        <a:xfrm>
          <a:off x="4437380" y="2489629"/>
          <a:ext cx="91440" cy="3187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5D7E1-4600-43B8-AA10-430D43368A0C}">
      <dsp:nvSpPr>
        <dsp:cNvPr id="0" name=""/>
        <dsp:cNvSpPr/>
      </dsp:nvSpPr>
      <dsp:spPr>
        <a:xfrm>
          <a:off x="3885499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</a:t>
          </a:r>
          <a:r>
            <a:rPr lang="pt-PT" sz="1600" kern="1200" dirty="0" err="1" smtClean="0"/>
            <a:t>Luis</a:t>
          </a:r>
          <a:r>
            <a:rPr lang="pt-PT" sz="1600" kern="1200" dirty="0" smtClean="0"/>
            <a:t> Macedo</a:t>
          </a:r>
          <a:endParaRPr lang="pt-PT" sz="1600" kern="1200" dirty="0"/>
        </a:p>
      </dsp:txBody>
      <dsp:txXfrm>
        <a:off x="3908836" y="2831686"/>
        <a:ext cx="1148527" cy="750126"/>
      </dsp:txXfrm>
    </dsp:sp>
    <dsp:sp modelId="{AD92EE63-E971-40B6-9303-700F2C5D5AE2}">
      <dsp:nvSpPr>
        <dsp:cNvPr id="0" name=""/>
        <dsp:cNvSpPr/>
      </dsp:nvSpPr>
      <dsp:spPr>
        <a:xfrm>
          <a:off x="3706219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D81CF-C3C4-4EE9-B322-CDA5F96D8D56}">
      <dsp:nvSpPr>
        <dsp:cNvPr id="0" name=""/>
        <dsp:cNvSpPr/>
      </dsp:nvSpPr>
      <dsp:spPr>
        <a:xfrm>
          <a:off x="3108618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Francesca</a:t>
          </a:r>
          <a:r>
            <a:rPr lang="pt-PT" sz="1600" kern="1200" dirty="0" smtClean="0"/>
            <a:t> </a:t>
          </a:r>
          <a:r>
            <a:rPr lang="pt-PT" sz="1600" kern="1200" dirty="0" err="1" smtClean="0"/>
            <a:t>Malakova</a:t>
          </a:r>
          <a:endParaRPr lang="pt-PT" sz="1600" kern="1200" dirty="0"/>
        </a:p>
      </dsp:txBody>
      <dsp:txXfrm>
        <a:off x="3131955" y="3947207"/>
        <a:ext cx="1148527" cy="750126"/>
      </dsp:txXfrm>
    </dsp:sp>
    <dsp:sp modelId="{E9370612-7C8F-44A3-9C03-821140014F71}">
      <dsp:nvSpPr>
        <dsp:cNvPr id="0" name=""/>
        <dsp:cNvSpPr/>
      </dsp:nvSpPr>
      <dsp:spPr>
        <a:xfrm>
          <a:off x="4483100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EEB6D-4AFD-46AA-B90E-6DC8B9F09ACE}">
      <dsp:nvSpPr>
        <dsp:cNvPr id="0" name=""/>
        <dsp:cNvSpPr/>
      </dsp:nvSpPr>
      <dsp:spPr>
        <a:xfrm>
          <a:off x="4662380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Iniciação Científica</a:t>
          </a:r>
          <a:endParaRPr lang="pt-PT" sz="1600" kern="1200" dirty="0"/>
        </a:p>
      </dsp:txBody>
      <dsp:txXfrm>
        <a:off x="4685717" y="3947207"/>
        <a:ext cx="1148527" cy="750126"/>
      </dsp:txXfrm>
    </dsp:sp>
    <dsp:sp modelId="{B122ADBB-B3D8-4C5E-9774-E7CB3E359F9E}">
      <dsp:nvSpPr>
        <dsp:cNvPr id="0" name=""/>
        <dsp:cNvSpPr/>
      </dsp:nvSpPr>
      <dsp:spPr>
        <a:xfrm>
          <a:off x="4483100" y="2489629"/>
          <a:ext cx="3107523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3107523" y="159360"/>
              </a:lnTo>
              <a:lnTo>
                <a:pt x="3107523" y="318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D2D9F-9BEC-40F8-BB32-DABE6F6A02D4}">
      <dsp:nvSpPr>
        <dsp:cNvPr id="0" name=""/>
        <dsp:cNvSpPr/>
      </dsp:nvSpPr>
      <dsp:spPr>
        <a:xfrm>
          <a:off x="6993023" y="2808349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Dr. Pedro Ribeiro</a:t>
          </a:r>
          <a:endParaRPr lang="pt-PT" sz="1600" kern="1200" dirty="0"/>
        </a:p>
      </dsp:txBody>
      <dsp:txXfrm>
        <a:off x="7016360" y="2831686"/>
        <a:ext cx="1148527" cy="750126"/>
      </dsp:txXfrm>
    </dsp:sp>
    <dsp:sp modelId="{4A26B9FF-7BDD-4E43-9F02-263A6347D345}">
      <dsp:nvSpPr>
        <dsp:cNvPr id="0" name=""/>
        <dsp:cNvSpPr/>
      </dsp:nvSpPr>
      <dsp:spPr>
        <a:xfrm>
          <a:off x="6813742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776880" y="0"/>
              </a:moveTo>
              <a:lnTo>
                <a:pt x="776880" y="159360"/>
              </a:lnTo>
              <a:lnTo>
                <a:pt x="0" y="159360"/>
              </a:lnTo>
              <a:lnTo>
                <a:pt x="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8B5E0-DD91-4D64-AF7E-0B5B8A55532A}">
      <dsp:nvSpPr>
        <dsp:cNvPr id="0" name=""/>
        <dsp:cNvSpPr/>
      </dsp:nvSpPr>
      <dsp:spPr>
        <a:xfrm>
          <a:off x="6216142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err="1" smtClean="0"/>
            <a:t>Francesca</a:t>
          </a:r>
          <a:r>
            <a:rPr lang="pt-PT" sz="1600" kern="1200" dirty="0" smtClean="0"/>
            <a:t> </a:t>
          </a:r>
          <a:r>
            <a:rPr lang="pt-PT" sz="1600" kern="1200" dirty="0" err="1" smtClean="0"/>
            <a:t>Malakova</a:t>
          </a:r>
          <a:endParaRPr lang="pt-PT" sz="1600" kern="1200" dirty="0"/>
        </a:p>
      </dsp:txBody>
      <dsp:txXfrm>
        <a:off x="6239479" y="3947207"/>
        <a:ext cx="1148527" cy="750126"/>
      </dsp:txXfrm>
    </dsp:sp>
    <dsp:sp modelId="{E72B2D26-4E46-43D2-9BD8-D107E7949DE1}">
      <dsp:nvSpPr>
        <dsp:cNvPr id="0" name=""/>
        <dsp:cNvSpPr/>
      </dsp:nvSpPr>
      <dsp:spPr>
        <a:xfrm>
          <a:off x="7590623" y="3605150"/>
          <a:ext cx="776880" cy="31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0"/>
              </a:lnTo>
              <a:lnTo>
                <a:pt x="776880" y="159360"/>
              </a:lnTo>
              <a:lnTo>
                <a:pt x="776880" y="318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DD4B4-429B-4B4C-831E-01DADDF6A035}">
      <dsp:nvSpPr>
        <dsp:cNvPr id="0" name=""/>
        <dsp:cNvSpPr/>
      </dsp:nvSpPr>
      <dsp:spPr>
        <a:xfrm>
          <a:off x="7769904" y="3923870"/>
          <a:ext cx="1195201" cy="79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600" kern="1200" dirty="0" smtClean="0"/>
            <a:t>B. Licenciado 2</a:t>
          </a:r>
          <a:endParaRPr lang="pt-PT" sz="1600" kern="1200" dirty="0"/>
        </a:p>
      </dsp:txBody>
      <dsp:txXfrm>
        <a:off x="7793241" y="3947207"/>
        <a:ext cx="1148527" cy="750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 smtClean="0"/>
              <a:t>Faça clique para editar o estilo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5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9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7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0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6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6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0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3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20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628" y="1599765"/>
            <a:ext cx="8086725" cy="3352800"/>
          </a:xfrm>
        </p:spPr>
        <p:txBody>
          <a:bodyPr/>
          <a:lstStyle/>
          <a:p>
            <a:r>
              <a:rPr lang="pt-PT" sz="7200" dirty="0" err="1" smtClean="0"/>
              <a:t>Graphene</a:t>
            </a:r>
            <a:r>
              <a:rPr lang="pt-PT" dirty="0" smtClean="0"/>
              <a:t> </a:t>
            </a:r>
            <a:r>
              <a:rPr lang="pt-PT" sz="2700" dirty="0" err="1"/>
              <a:t>and</a:t>
            </a:r>
            <a:r>
              <a:rPr lang="pt-PT" dirty="0" smtClean="0"/>
              <a:t> </a:t>
            </a:r>
            <a:br>
              <a:rPr lang="pt-PT" dirty="0" smtClean="0"/>
            </a:br>
            <a:r>
              <a:rPr lang="pt-PT" sz="7200" dirty="0" err="1" smtClean="0"/>
              <a:t>Silver</a:t>
            </a:r>
            <a:r>
              <a:rPr lang="pt-PT" sz="7200" dirty="0" smtClean="0"/>
              <a:t> </a:t>
            </a:r>
            <a:r>
              <a:rPr lang="pt-PT" sz="7200" dirty="0" err="1" smtClean="0"/>
              <a:t>NanoWire</a:t>
            </a:r>
            <a:r>
              <a:rPr lang="pt-PT" sz="7200" dirty="0" smtClean="0"/>
              <a:t> 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sz="2700" dirty="0" err="1"/>
              <a:t>hybridization</a:t>
            </a:r>
            <a:r>
              <a:rPr lang="pt-PT" sz="2700" dirty="0"/>
              <a:t> for </a:t>
            </a:r>
            <a:r>
              <a:rPr lang="pt-PT" sz="2700" dirty="0" err="1"/>
              <a:t>the</a:t>
            </a:r>
            <a:r>
              <a:rPr lang="pt-PT" sz="2700" dirty="0"/>
              <a:t> </a:t>
            </a:r>
            <a:r>
              <a:rPr lang="pt-PT" sz="2700" dirty="0" err="1"/>
              <a:t>fabrication</a:t>
            </a:r>
            <a:r>
              <a:rPr lang="pt-PT" sz="2700" dirty="0"/>
              <a:t> </a:t>
            </a:r>
            <a:r>
              <a:rPr lang="pt-PT" sz="2700" dirty="0" err="1"/>
              <a:t>of</a:t>
            </a:r>
            <a:r>
              <a:rPr lang="pt-PT" sz="2700" dirty="0"/>
              <a:t> </a:t>
            </a:r>
            <a:br>
              <a:rPr lang="pt-PT" sz="2700" dirty="0"/>
            </a:br>
            <a:r>
              <a:rPr lang="pt-PT" sz="7200" dirty="0" err="1" smtClean="0"/>
              <a:t>Transparent</a:t>
            </a:r>
            <a:r>
              <a:rPr lang="pt-PT" sz="7200" dirty="0" smtClean="0"/>
              <a:t> </a:t>
            </a:r>
            <a:r>
              <a:rPr lang="pt-PT" sz="7200" dirty="0" err="1" smtClean="0"/>
              <a:t>Conductors</a:t>
            </a:r>
            <a:r>
              <a:rPr lang="pt-PT" sz="7200" dirty="0" smtClean="0"/>
              <a:t/>
            </a:r>
            <a:br>
              <a:rPr lang="pt-PT" sz="7200" dirty="0" smtClean="0"/>
            </a:br>
            <a:r>
              <a:rPr lang="pt-PT" sz="7200" dirty="0" smtClean="0"/>
              <a:t>(</a:t>
            </a:r>
            <a:r>
              <a:rPr lang="pt-PT" sz="7200" dirty="0" err="1" smtClean="0"/>
              <a:t>SiGraTraCo</a:t>
            </a:r>
            <a:r>
              <a:rPr lang="pt-PT" sz="7200" dirty="0" smtClean="0"/>
              <a:t>)</a:t>
            </a:r>
            <a:endParaRPr lang="pt-PT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2628" y="4952565"/>
            <a:ext cx="6921151" cy="1606807"/>
          </a:xfrm>
        </p:spPr>
        <p:txBody>
          <a:bodyPr>
            <a:normAutofit fontScale="85000" lnSpcReduction="20000"/>
          </a:bodyPr>
          <a:lstStyle/>
          <a:p>
            <a:r>
              <a:rPr lang="pt-PT" dirty="0" smtClean="0"/>
              <a:t>Gestão de Ciência e Tecnologia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António Balula – 72735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Luís Macedo </a:t>
            </a:r>
            <a:r>
              <a:rPr lang="pt-PT" dirty="0"/>
              <a:t>– </a:t>
            </a:r>
            <a:r>
              <a:rPr lang="pt-PT" dirty="0" smtClean="0"/>
              <a:t>73633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Pedro Ribeiro</a:t>
            </a:r>
            <a:r>
              <a:rPr lang="pt-PT" dirty="0"/>
              <a:t> – </a:t>
            </a:r>
            <a:r>
              <a:rPr lang="pt-PT" dirty="0" smtClean="0"/>
              <a:t>73221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66" y="3163465"/>
            <a:ext cx="4805637" cy="33959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91" y="5755968"/>
            <a:ext cx="3182388" cy="60965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96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829318"/>
            <a:ext cx="2537460" cy="1920240"/>
          </a:xfrm>
        </p:spPr>
        <p:txBody>
          <a:bodyPr/>
          <a:lstStyle/>
          <a:p>
            <a:r>
              <a:rPr lang="pt-PT" dirty="0" err="1" smtClean="0"/>
              <a:t>Why</a:t>
            </a:r>
            <a:r>
              <a:rPr lang="pt-PT" dirty="0" smtClean="0"/>
              <a:t> Us?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206987" y="1216413"/>
            <a:ext cx="2548890" cy="31269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Experience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Infrastructures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smtClean="0"/>
              <a:t>Know-How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206988" y="2087880"/>
            <a:ext cx="2537460" cy="1920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 smtClean="0"/>
              <a:t>Why</a:t>
            </a:r>
            <a:r>
              <a:rPr lang="pt-PT" dirty="0" smtClean="0"/>
              <a:t> </a:t>
            </a:r>
            <a:r>
              <a:rPr lang="pt-PT" dirty="0" err="1"/>
              <a:t>SiGraTraCo</a:t>
            </a:r>
            <a:r>
              <a:rPr lang="pt-PT" dirty="0" smtClean="0"/>
              <a:t>?</a:t>
            </a:r>
            <a:endParaRPr lang="pt-PT" dirty="0"/>
          </a:p>
        </p:txBody>
      </p:sp>
      <p:sp>
        <p:nvSpPr>
          <p:cNvPr id="6" name="Marcador de Posição do Texto 3"/>
          <p:cNvSpPr txBox="1">
            <a:spLocks/>
          </p:cNvSpPr>
          <p:nvPr/>
        </p:nvSpPr>
        <p:spPr>
          <a:xfrm>
            <a:off x="6206987" y="4008120"/>
            <a:ext cx="2548890" cy="312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Solution</a:t>
            </a:r>
            <a:r>
              <a:rPr lang="pt-PT" sz="1800" dirty="0" smtClean="0"/>
              <a:t> to a </a:t>
            </a:r>
            <a:r>
              <a:rPr lang="pt-PT" sz="1800" dirty="0" err="1" smtClean="0"/>
              <a:t>relevant</a:t>
            </a:r>
            <a:r>
              <a:rPr lang="pt-PT" sz="1800" dirty="0" smtClean="0"/>
              <a:t> </a:t>
            </a:r>
            <a:r>
              <a:rPr lang="pt-PT" sz="1800" dirty="0" err="1" smtClean="0"/>
              <a:t>problem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smtClean="0"/>
              <a:t>To </a:t>
            </a:r>
            <a:r>
              <a:rPr lang="pt-PT" sz="1800" dirty="0" err="1" smtClean="0"/>
              <a:t>make</a:t>
            </a:r>
            <a:r>
              <a:rPr lang="pt-PT" sz="1800" dirty="0" smtClean="0"/>
              <a:t> Portugal a </a:t>
            </a:r>
            <a:r>
              <a:rPr lang="pt-PT" sz="1800" dirty="0" err="1" smtClean="0"/>
              <a:t>leading</a:t>
            </a:r>
            <a:r>
              <a:rPr lang="pt-PT" sz="1800" dirty="0" smtClean="0"/>
              <a:t> </a:t>
            </a:r>
            <a:r>
              <a:rPr lang="pt-PT" sz="1800" dirty="0" err="1" smtClean="0"/>
              <a:t>player</a:t>
            </a:r>
            <a:r>
              <a:rPr lang="pt-PT" sz="1800" dirty="0" smtClean="0"/>
              <a:t> in </a:t>
            </a:r>
            <a:r>
              <a:rPr lang="pt-PT" sz="1800" dirty="0" err="1" smtClean="0"/>
              <a:t>TCFs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 err="1" smtClean="0"/>
              <a:t>Economical</a:t>
            </a:r>
            <a:r>
              <a:rPr lang="pt-PT" sz="1800" dirty="0" smtClean="0"/>
              <a:t> </a:t>
            </a:r>
            <a:r>
              <a:rPr lang="pt-PT" sz="1800" dirty="0" err="1" smtClean="0"/>
              <a:t>return</a:t>
            </a: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254945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397876"/>
            <a:ext cx="2537460" cy="1920240"/>
          </a:xfrm>
        </p:spPr>
        <p:txBody>
          <a:bodyPr/>
          <a:lstStyle/>
          <a:p>
            <a:r>
              <a:rPr lang="pt-PT" dirty="0" err="1"/>
              <a:t>Rationale</a:t>
            </a:r>
            <a:r>
              <a:rPr lang="pt-PT" dirty="0"/>
              <a:t> 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2400" dirty="0" err="1"/>
              <a:t>Transparent</a:t>
            </a:r>
            <a:r>
              <a:rPr lang="pt-PT" sz="2400" dirty="0"/>
              <a:t>  </a:t>
            </a:r>
            <a:r>
              <a:rPr lang="pt-PT" sz="2400" dirty="0" err="1"/>
              <a:t>Conductive</a:t>
            </a:r>
            <a:r>
              <a:rPr lang="pt-PT" sz="2400" dirty="0"/>
              <a:t> </a:t>
            </a:r>
            <a:r>
              <a:rPr lang="pt-PT" sz="2400" dirty="0" err="1"/>
              <a:t>Thin</a:t>
            </a:r>
            <a:r>
              <a:rPr lang="pt-PT" sz="2400" dirty="0"/>
              <a:t> </a:t>
            </a:r>
            <a:r>
              <a:rPr lang="pt-PT" sz="2400" dirty="0" err="1" smtClean="0"/>
              <a:t>Films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err="1"/>
              <a:t>Hybridization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Graphene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Silver</a:t>
            </a:r>
            <a:r>
              <a:rPr lang="pt-PT" sz="2400" dirty="0"/>
              <a:t> </a:t>
            </a:r>
            <a:r>
              <a:rPr lang="pt-PT" sz="2400" dirty="0" err="1" smtClean="0"/>
              <a:t>NanoWires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Budget: 108 126,62</a:t>
            </a:r>
            <a:r>
              <a:rPr lang="pt-PT" sz="2400" dirty="0" smtClean="0"/>
              <a:t>€</a:t>
            </a:r>
            <a:endParaRPr lang="pt-P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FCT</a:t>
            </a:r>
          </a:p>
        </p:txBody>
      </p:sp>
    </p:spTree>
    <p:extLst>
      <p:ext uri="{BB962C8B-B14F-4D97-AF65-F5344CB8AC3E}">
        <p14:creationId xmlns:p14="http://schemas.microsoft.com/office/powerpoint/2010/main" val="293342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6987" y="-397876"/>
            <a:ext cx="2537460" cy="1920240"/>
          </a:xfrm>
        </p:spPr>
        <p:txBody>
          <a:bodyPr/>
          <a:lstStyle/>
          <a:p>
            <a:r>
              <a:rPr lang="pt-PT" dirty="0" err="1" smtClean="0"/>
              <a:t>Motivation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TCF: A </a:t>
            </a:r>
            <a:r>
              <a:rPr lang="pt-PT" sz="2400" dirty="0" err="1" smtClean="0"/>
              <a:t>key</a:t>
            </a:r>
            <a:r>
              <a:rPr lang="pt-PT" sz="2400" dirty="0" smtClean="0"/>
              <a:t> </a:t>
            </a:r>
            <a:r>
              <a:rPr lang="pt-PT" sz="2400" dirty="0" err="1" smtClean="0"/>
              <a:t>electronic</a:t>
            </a:r>
            <a:r>
              <a:rPr lang="pt-PT" sz="2400" dirty="0" smtClean="0"/>
              <a:t> </a:t>
            </a:r>
            <a:r>
              <a:rPr lang="pt-PT" sz="2400" dirty="0" err="1" smtClean="0"/>
              <a:t>component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smtClean="0"/>
              <a:t>ITO </a:t>
            </a:r>
            <a:r>
              <a:rPr lang="pt-PT" sz="2400" dirty="0" err="1" smtClean="0"/>
              <a:t>scarcity</a:t>
            </a:r>
            <a:endParaRPr lang="pt-P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 err="1" smtClean="0"/>
              <a:t>Lack</a:t>
            </a:r>
            <a:r>
              <a:rPr lang="pt-PT" sz="2400" dirty="0" smtClean="0"/>
              <a:t> </a:t>
            </a:r>
            <a:r>
              <a:rPr lang="pt-PT" sz="2400" dirty="0" err="1" smtClean="0"/>
              <a:t>of</a:t>
            </a:r>
            <a:r>
              <a:rPr lang="pt-PT" sz="2400" dirty="0" smtClean="0"/>
              <a:t> </a:t>
            </a:r>
            <a:r>
              <a:rPr lang="pt-PT" sz="2400" dirty="0" err="1" smtClean="0"/>
              <a:t>alternatives</a:t>
            </a:r>
            <a:endParaRPr lang="pt-PT" sz="2400" dirty="0" smtClean="0"/>
          </a:p>
        </p:txBody>
      </p:sp>
    </p:spTree>
    <p:extLst>
      <p:ext uri="{BB962C8B-B14F-4D97-AF65-F5344CB8AC3E}">
        <p14:creationId xmlns:p14="http://schemas.microsoft.com/office/powerpoint/2010/main" val="330097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36692" y="-397876"/>
            <a:ext cx="2807755" cy="1920240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936692" y="2370145"/>
            <a:ext cx="3078049" cy="357989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Conductive Polymers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Silver Nanowire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Graphene Thin Films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Carbon Nanowire Thin Films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Technically or Commercially unviable</a:t>
            </a:r>
          </a:p>
        </p:txBody>
      </p:sp>
    </p:spTree>
    <p:extLst>
      <p:ext uri="{BB962C8B-B14F-4D97-AF65-F5344CB8AC3E}">
        <p14:creationId xmlns:p14="http://schemas.microsoft.com/office/powerpoint/2010/main" val="4814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INESC-MN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Instituto de Engenharia de Sistemas e </a:t>
            </a:r>
            <a:r>
              <a:rPr lang="pt-PT" dirty="0" smtClean="0"/>
              <a:t>Computadores – Microssistemas e Nanotecnologias</a:t>
            </a:r>
            <a:endParaRPr lang="pt-PT" dirty="0"/>
          </a:p>
        </p:txBody>
      </p:sp>
      <p:pic>
        <p:nvPicPr>
          <p:cNvPr id="5122" name="Picture 2" descr="http://www.inesc-mn.pt/pictures/cleanroom2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9" b="10379"/>
          <a:stretch>
            <a:fillRect/>
          </a:stretch>
        </p:blipFill>
        <p:spPr bwMode="auto">
          <a:xfrm>
            <a:off x="0" y="0"/>
            <a:ext cx="9144000" cy="5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6191250" y="3187700"/>
            <a:ext cx="2908300" cy="2946400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/>
          <p:cNvSpPr/>
          <p:nvPr/>
        </p:nvSpPr>
        <p:spPr>
          <a:xfrm>
            <a:off x="3114675" y="3187700"/>
            <a:ext cx="2908300" cy="2946400"/>
          </a:xfrm>
          <a:prstGeom prst="rect">
            <a:avLst/>
          </a:prstGeom>
          <a:solidFill>
            <a:srgbClr val="00206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/>
          <p:cNvSpPr/>
          <p:nvPr/>
        </p:nvSpPr>
        <p:spPr>
          <a:xfrm>
            <a:off x="38100" y="3187700"/>
            <a:ext cx="2908300" cy="2946400"/>
          </a:xfrm>
          <a:prstGeom prst="rect">
            <a:avLst/>
          </a:prstGeom>
          <a:solidFill>
            <a:srgbClr val="00B05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746933899"/>
              </p:ext>
            </p:extLst>
          </p:nvPr>
        </p:nvGraphicFramePr>
        <p:xfrm>
          <a:off x="92869" y="461169"/>
          <a:ext cx="8966200" cy="641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http://project.tyndall.ie/snip2chip/INESC-MN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006475"/>
            <a:ext cx="31813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77800" y="5334000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>
                <a:solidFill>
                  <a:schemeClr val="bg1"/>
                </a:solidFill>
              </a:rPr>
              <a:t>Computer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Simulation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Group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48025" y="5334000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Fabrication</a:t>
            </a:r>
            <a:r>
              <a:rPr lang="pt-PT" dirty="0" smtClean="0"/>
              <a:t> </a:t>
            </a:r>
            <a:r>
              <a:rPr lang="pt-PT" dirty="0" err="1" smtClean="0"/>
              <a:t>Group</a:t>
            </a:r>
            <a:endParaRPr lang="pt-PT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324600" y="5333999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>
                <a:solidFill>
                  <a:schemeClr val="bg1"/>
                </a:solidFill>
              </a:rPr>
              <a:t>Characterization</a:t>
            </a:r>
            <a:r>
              <a:rPr lang="pt-PT" dirty="0" smtClean="0">
                <a:solidFill>
                  <a:schemeClr val="bg1"/>
                </a:solidFill>
              </a:rPr>
              <a:t> </a:t>
            </a:r>
            <a:r>
              <a:rPr lang="pt-PT" dirty="0" err="1" smtClean="0">
                <a:solidFill>
                  <a:schemeClr val="bg1"/>
                </a:solidFill>
              </a:rPr>
              <a:t>Group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2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2F3A2A-2B27-4822-A318-A644EAB50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F12F3A2A-2B27-4822-A318-A644EAB50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9E6D0C-8345-4A7A-995B-218353C12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869E6D0C-8345-4A7A-995B-218353C12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E939E2-E33D-498A-9032-7EC2E6064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8BE939E2-E33D-498A-9032-7EC2E60641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2A88C3B-26CD-468B-9DC2-E6E390837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62A88C3B-26CD-468B-9DC2-E6E390837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15D7E1-4600-43B8-AA10-430D43368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1415D7E1-4600-43B8-AA10-430D43368A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122ADBB-B3D8-4C5E-9774-E7CB3E359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B122ADBB-B3D8-4C5E-9774-E7CB3E359F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4D2D9F-9BEC-40F8-BB32-DABE6F6A0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094D2D9F-9BEC-40F8-BB32-DABE6F6A0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2B7964-5DBC-42AE-B0EA-50E7E2BC1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dgm id="{FB2B7964-5DBC-42AE-B0EA-50E7E2BC1B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79E53D5-1E19-4D79-8E83-A6E81900B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dgm id="{179E53D5-1E19-4D79-8E83-A6E81900B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8D3F6F-912B-4D70-9433-B5BC85AAA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dgm id="{438D3F6F-912B-4D70-9433-B5BC85AAA8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4AED293-FFFE-4F9D-9DE6-291447ED3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graphicEl>
                                              <a:dgm id="{24AED293-FFFE-4F9D-9DE6-291447ED3E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D92EE63-E971-40B6-9303-700F2C5D5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dgm id="{AD92EE63-E971-40B6-9303-700F2C5D5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2D81CF-C3C4-4EE9-B322-CDA5F96D8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graphicEl>
                                              <a:dgm id="{372D81CF-C3C4-4EE9-B322-CDA5F96D8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370612-7C8F-44A3-9C03-821140014F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graphicEl>
                                              <a:dgm id="{E9370612-7C8F-44A3-9C03-821140014F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8EEB6D-4AFD-46AA-B90E-6DC8B9F09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graphicEl>
                                              <a:dgm id="{C48EEB6D-4AFD-46AA-B90E-6DC8B9F09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26B9FF-7BDD-4E43-9F02-263A6347D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graphicEl>
                                              <a:dgm id="{4A26B9FF-7BDD-4E43-9F02-263A6347D3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BE8B5E0-DD91-4D64-AF7E-0B5B8A555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>
                                            <p:graphicEl>
                                              <a:dgm id="{ABE8B5E0-DD91-4D64-AF7E-0B5B8A555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2B2D26-4E46-43D2-9BD8-D107E7949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graphicEl>
                                              <a:dgm id="{E72B2D26-4E46-43D2-9BD8-D107E7949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EDD4B4-429B-4B4C-831E-01DADDF6A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>
                                            <p:graphicEl>
                                              <a:dgm id="{DEEDD4B4-429B-4B4C-831E-01DADDF6A0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  <p:bldGraphic spid="2" grpId="0" uiExpand="1">
        <p:bldSub>
          <a:bldDgm bld="lvlAtOnce"/>
        </p:bldSub>
      </p:bldGraphic>
      <p:bldP spid="5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5321300"/>
            <a:ext cx="9144000" cy="153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Timeline</a:t>
            </a:r>
            <a:endParaRPr lang="pt-PT" dirty="0"/>
          </a:p>
        </p:txBody>
      </p:sp>
      <p:sp>
        <p:nvSpPr>
          <p:cNvPr id="9" name="Marcador de Posição da Imagem 8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10" name="Marcador de Posição do Texto 9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750838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pt-PT" sz="2800" dirty="0" smtClean="0"/>
              <a:t>Total </a:t>
            </a:r>
            <a:r>
              <a:rPr lang="pt-PT" sz="2800" dirty="0" err="1" smtClean="0"/>
              <a:t>Person</a:t>
            </a:r>
            <a:r>
              <a:rPr lang="pt-PT" sz="2800" dirty="0" smtClean="0"/>
              <a:t>*</a:t>
            </a:r>
            <a:r>
              <a:rPr lang="pt-PT" sz="2800" dirty="0" err="1" smtClean="0"/>
              <a:t>Month</a:t>
            </a:r>
            <a:r>
              <a:rPr lang="pt-PT" sz="2800" dirty="0" smtClean="0"/>
              <a:t>: 81,2</a:t>
            </a:r>
          </a:p>
          <a:p>
            <a:pPr algn="r"/>
            <a:r>
              <a:rPr lang="pt-PT" sz="2800" dirty="0" smtClean="0"/>
              <a:t>Project </a:t>
            </a:r>
            <a:r>
              <a:rPr lang="pt-PT" sz="2800" dirty="0" err="1" smtClean="0"/>
              <a:t>Duration</a:t>
            </a:r>
            <a:r>
              <a:rPr lang="pt-PT" sz="2800" dirty="0" smtClean="0"/>
              <a:t>: 18 </a:t>
            </a:r>
            <a:r>
              <a:rPr lang="pt-PT" sz="2800" dirty="0" err="1" smtClean="0"/>
              <a:t>months</a:t>
            </a:r>
            <a:endParaRPr lang="pt-PT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188848"/>
            <a:ext cx="8604504" cy="22887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8" y="2772034"/>
            <a:ext cx="8604504" cy="24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Deliverables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/>
          </a:p>
        </p:txBody>
      </p:sp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2755377065"/>
              </p:ext>
            </p:extLst>
          </p:nvPr>
        </p:nvGraphicFramePr>
        <p:xfrm>
          <a:off x="0" y="101600"/>
          <a:ext cx="9144000" cy="504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56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Budget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solidFill>
            <a:schemeClr val="tx1"/>
          </a:solidFill>
        </p:spPr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r"/>
            <a:r>
              <a:rPr lang="pt-PT" sz="4000" dirty="0" smtClean="0"/>
              <a:t>108 526,62€</a:t>
            </a:r>
            <a:endParaRPr lang="pt-PT" sz="4000" dirty="0"/>
          </a:p>
        </p:txBody>
      </p:sp>
      <p:graphicFrame>
        <p:nvGraphicFramePr>
          <p:cNvPr id="24" name="Gráfico 23"/>
          <p:cNvGraphicFramePr/>
          <p:nvPr>
            <p:extLst>
              <p:ext uri="{D42A27DB-BD31-4B8C-83A1-F6EECF244321}">
                <p14:modId xmlns:p14="http://schemas.microsoft.com/office/powerpoint/2010/main" val="710247485"/>
              </p:ext>
            </p:extLst>
          </p:nvPr>
        </p:nvGraphicFramePr>
        <p:xfrm>
          <a:off x="0" y="0"/>
          <a:ext cx="8885682" cy="5229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90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Chart bld="category"/>
        </p:bldSub>
      </p:bldGraphic>
    </p:bldLst>
  </p:timing>
</p:sld>
</file>

<file path=ppt/theme/theme1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397</TotalTime>
  <Words>167</Words>
  <Application>Microsoft Office PowerPoint</Application>
  <PresentationFormat>Apresentação no Ecrã (4:3)</PresentationFormat>
  <Paragraphs>56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3" baseType="lpstr">
      <vt:lpstr>Arial</vt:lpstr>
      <vt:lpstr>Calibri Light</vt:lpstr>
      <vt:lpstr>Metropolitano</vt:lpstr>
      <vt:lpstr>Graphene and  Silver NanoWire  hybridization for the fabrication of  Transparent Conductors (SiGraTraCo)</vt:lpstr>
      <vt:lpstr>Rationale </vt:lpstr>
      <vt:lpstr>Motivation</vt:lpstr>
      <vt:lpstr>State of the art</vt:lpstr>
      <vt:lpstr>INESC-MN</vt:lpstr>
      <vt:lpstr>Apresentação do PowerPoint</vt:lpstr>
      <vt:lpstr>Timeline</vt:lpstr>
      <vt:lpstr>Deliverables</vt:lpstr>
      <vt:lpstr>Budget</vt:lpstr>
      <vt:lpstr>Why Us?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Graphene and  Silver NanoWire  hybridization for the fabrication of  Transparent Conductors</dc:title>
  <dc:creator>Pedro Ribeiro</dc:creator>
  <cp:lastModifiedBy>Pedro Ribeiro</cp:lastModifiedBy>
  <cp:revision>27</cp:revision>
  <dcterms:created xsi:type="dcterms:W3CDTF">2015-05-26T12:40:04Z</dcterms:created>
  <dcterms:modified xsi:type="dcterms:W3CDTF">2015-05-27T00:12:17Z</dcterms:modified>
</cp:coreProperties>
</file>